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3_E3427960.xml" ContentType="application/vnd.ms-powerpoint.comments+xml"/>
  <Override PartName="/ppt/comments/modernComment_106_B96718C9.xml" ContentType="application/vnd.ms-powerpoint.comments+xml"/>
  <Override PartName="/ppt/comments/modernComment_107_17DD74CE.xml" ContentType="application/vnd.ms-powerpoint.comments+xml"/>
  <Override PartName="/ppt/comments/modernComment_130_7289C00F.xml" ContentType="application/vnd.ms-powerpoint.comments+xml"/>
  <Override PartName="/ppt/comments/modernComment_108_88B92CAD.xml" ContentType="application/vnd.ms-powerpoint.comments+xml"/>
  <Override PartName="/ppt/comments/modernComment_131_D9CB23CD.xml" ContentType="application/vnd.ms-powerpoint.comments+xml"/>
  <Override PartName="/ppt/comments/modernComment_132_A2811297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omments/modernComment_133_FBC41B26.xml" ContentType="application/vnd.ms-powerpoint.comments+xml"/>
  <Override PartName="/ppt/comments/modernComment_134_D7608E1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309" r:id="rId6"/>
    <p:sldId id="284" r:id="rId7"/>
    <p:sldId id="259" r:id="rId8"/>
    <p:sldId id="262" r:id="rId9"/>
    <p:sldId id="263" r:id="rId10"/>
    <p:sldId id="304" r:id="rId11"/>
    <p:sldId id="264" r:id="rId12"/>
    <p:sldId id="305" r:id="rId13"/>
    <p:sldId id="295" r:id="rId14"/>
    <p:sldId id="302" r:id="rId15"/>
    <p:sldId id="276" r:id="rId16"/>
    <p:sldId id="277" r:id="rId17"/>
    <p:sldId id="278" r:id="rId18"/>
    <p:sldId id="279" r:id="rId19"/>
    <p:sldId id="280" r:id="rId20"/>
    <p:sldId id="266" r:id="rId21"/>
    <p:sldId id="306" r:id="rId22"/>
    <p:sldId id="282" r:id="rId23"/>
    <p:sldId id="292" r:id="rId24"/>
    <p:sldId id="299" r:id="rId25"/>
    <p:sldId id="270" r:id="rId26"/>
    <p:sldId id="271" r:id="rId27"/>
    <p:sldId id="267" r:id="rId28"/>
    <p:sldId id="301" r:id="rId29"/>
    <p:sldId id="307" r:id="rId30"/>
    <p:sldId id="272" r:id="rId31"/>
    <p:sldId id="308" r:id="rId32"/>
    <p:sldId id="287" r:id="rId33"/>
    <p:sldId id="288" r:id="rId34"/>
    <p:sldId id="289" r:id="rId35"/>
    <p:sldId id="291" r:id="rId36"/>
    <p:sldId id="268" r:id="rId37"/>
    <p:sldId id="283" r:id="rId38"/>
    <p:sldId id="310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8FFDB8D1-1869-4E83-AA2B-1ADECA9F27BC}">
          <p14:sldIdLst>
            <p14:sldId id="256"/>
            <p14:sldId id="309"/>
            <p14:sldId id="284"/>
          </p14:sldIdLst>
        </p14:section>
        <p14:section name="Inner outer loop" id="{71933FF7-AC01-47F2-A0D2-A3BE08E66C91}">
          <p14:sldIdLst>
            <p14:sldId id="259"/>
            <p14:sldId id="262"/>
            <p14:sldId id="263"/>
            <p14:sldId id="304"/>
            <p14:sldId id="264"/>
            <p14:sldId id="305"/>
            <p14:sldId id="295"/>
            <p14:sldId id="302"/>
            <p14:sldId id="276"/>
            <p14:sldId id="277"/>
            <p14:sldId id="278"/>
            <p14:sldId id="279"/>
            <p14:sldId id="280"/>
            <p14:sldId id="266"/>
            <p14:sldId id="306"/>
            <p14:sldId id="282"/>
            <p14:sldId id="292"/>
            <p14:sldId id="299"/>
            <p14:sldId id="270"/>
            <p14:sldId id="271"/>
            <p14:sldId id="267"/>
            <p14:sldId id="301"/>
            <p14:sldId id="307"/>
            <p14:sldId id="272"/>
            <p14:sldId id="308"/>
            <p14:sldId id="287"/>
            <p14:sldId id="288"/>
            <p14:sldId id="289"/>
            <p14:sldId id="291"/>
          </p14:sldIdLst>
        </p14:section>
        <p14:section name="Progetto pratico" id="{E23BC75B-8200-4614-B4E7-07EA14184598}">
          <p14:sldIdLst>
            <p14:sldId id="268"/>
            <p14:sldId id="283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5D4487-0F14-E1EF-20C6-BC13017AF48E}" name="Nicolas Fantoni" initials="NF" userId="S::nfantoni@imolainformatica.it::9c98d76e-11a6-4fdb-8e48-3f7b80256bc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DBF"/>
    <a:srgbClr val="DB5D17"/>
    <a:srgbClr val="46B1E1"/>
    <a:srgbClr val="F2AA84"/>
    <a:srgbClr val="13A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omments/modernComment_103_E34279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09865F-4F8F-A44F-9C17-BEB9626F3ECD}" authorId="{885D4487-0F14-E1EF-20C6-BC13017AF48E}" created="2024-06-28T16:08:19.693">
    <pc:sldMkLst xmlns:pc="http://schemas.microsoft.com/office/powerpoint/2013/main/command">
      <pc:docMk/>
      <pc:sldMk cId="3812784480" sldId="259"/>
    </pc:sldMkLst>
    <p188:txBody>
      <a:bodyPr/>
      <a:lstStyle/>
      <a:p>
        <a:r>
          <a:rPr lang="it-IT"/>
          <a:t>Descriviamo quali sono i requisiti che ci siamo dati e per ogni punto raccontiamo cosa si intende e cosa comporta</a:t>
        </a:r>
      </a:p>
    </p188:txBody>
  </p188:cm>
</p188:cmLst>
</file>

<file path=ppt/comments/modernComment_106_B96718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C02B91-4777-E142-B904-CC5F809BD4A0}" authorId="{885D4487-0F14-E1EF-20C6-BC13017AF48E}" created="2024-06-28T16:09:28.393">
    <pc:sldMkLst xmlns:pc="http://schemas.microsoft.com/office/powerpoint/2013/main/command">
      <pc:docMk/>
      <pc:sldMk cId="3110541513" sldId="262"/>
    </pc:sldMkLst>
    <p188:txBody>
      <a:bodyPr/>
      <a:lstStyle/>
      <a:p>
        <a:r>
          <a:rPr lang="it-IT"/>
          <a:t>Partendo da un ciclo devops old style non è ottimale</a:t>
        </a:r>
      </a:p>
    </p188:txBody>
  </p188:cm>
</p188:cmLst>
</file>

<file path=ppt/comments/modernComment_107_17DD74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EE9F75-210D-1D41-8294-7C5930F5D8AC}" authorId="{885D4487-0F14-E1EF-20C6-BC13017AF48E}" created="2024-06-28T16:10:03.737">
    <pc:sldMkLst xmlns:pc="http://schemas.microsoft.com/office/powerpoint/2013/main/command">
      <pc:docMk/>
      <pc:sldMk cId="400389326" sldId="263"/>
    </pc:sldMkLst>
    <p188:txBody>
      <a:bodyPr/>
      <a:lstStyle/>
      <a:p>
        <a:r>
          <a:rPr lang="it-IT"/>
          <a:t>L’introduzione di una fase di generazione in linea genera terribili problemi di performance</a:t>
        </a:r>
      </a:p>
    </p188:txBody>
  </p188:cm>
</p188:cmLst>
</file>

<file path=ppt/comments/modernComment_108_88B92C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AABD6F-357A-DF43-B9A3-59FC4D987854}" authorId="{885D4487-0F14-E1EF-20C6-BC13017AF48E}" created="2024-06-28T16:13:55.501">
    <pc:sldMkLst xmlns:pc="http://schemas.microsoft.com/office/powerpoint/2013/main/command">
      <pc:docMk/>
      <pc:sldMk cId="2293836973" sldId="264"/>
    </pc:sldMkLst>
    <p188:txBody>
      <a:bodyPr/>
      <a:lstStyle/>
      <a:p>
        <a:r>
          <a:rPr lang="it-IT"/>
          <a:t>Partendo da un più moderno inner loop/outer loop possiamo introdurre un generative loop, triggerato dopo il deploy. Il ciclo raccoglie dati e genera cose, come, filtro, mole, ecc</a:t>
        </a:r>
      </a:p>
    </p188:txBody>
  </p188:cm>
</p188:cmLst>
</file>

<file path=ppt/comments/modernComment_130_7289C0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38BF78-56AD-4888-88D4-0750110B9DF8}" authorId="{885D4487-0F14-E1EF-20C6-BC13017AF48E}" created="2024-06-28T16:08:19.693">
    <pc:sldMkLst xmlns:pc="http://schemas.microsoft.com/office/powerpoint/2013/main/command">
      <pc:docMk/>
      <pc:sldMk cId="3812784480" sldId="259"/>
    </pc:sldMkLst>
    <p188:txBody>
      <a:bodyPr/>
      <a:lstStyle/>
      <a:p>
        <a:r>
          <a:rPr lang="it-IT"/>
          <a:t>Descriviamo quali sono i requisiti che ci siamo dati e per ogni punto raccontiamo cosa si intende e cosa comporta</a:t>
        </a:r>
      </a:p>
    </p188:txBody>
  </p188:cm>
</p188:cmLst>
</file>

<file path=ppt/comments/modernComment_131_D9CB23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5DE846-EB6A-46DA-B18F-14C05E9B2665}" authorId="{885D4487-0F14-E1EF-20C6-BC13017AF48E}" created="2024-06-28T16:08:19.693">
    <pc:sldMkLst xmlns:pc="http://schemas.microsoft.com/office/powerpoint/2013/main/command">
      <pc:docMk/>
      <pc:sldMk cId="3812784480" sldId="259"/>
    </pc:sldMkLst>
    <p188:txBody>
      <a:bodyPr/>
      <a:lstStyle/>
      <a:p>
        <a:r>
          <a:rPr lang="it-IT"/>
          <a:t>Descriviamo quali sono i requisiti che ci siamo dati e per ogni punto raccontiamo cosa si intende e cosa comporta</a:t>
        </a:r>
      </a:p>
    </p188:txBody>
  </p188:cm>
</p188:cmLst>
</file>

<file path=ppt/comments/modernComment_132_A28112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9C78CB-C963-447A-BC25-3AAF7554AECF}" authorId="{885D4487-0F14-E1EF-20C6-BC13017AF48E}" created="2024-06-28T16:08:19.693">
    <pc:sldMkLst xmlns:pc="http://schemas.microsoft.com/office/powerpoint/2013/main/command">
      <pc:docMk/>
      <pc:sldMk cId="3812784480" sldId="259"/>
    </pc:sldMkLst>
    <p188:txBody>
      <a:bodyPr/>
      <a:lstStyle/>
      <a:p>
        <a:r>
          <a:rPr lang="it-IT"/>
          <a:t>Descriviamo quali sono i requisiti che ci siamo dati e per ogni punto raccontiamo cosa si intende e cosa comporta</a:t>
        </a:r>
      </a:p>
    </p188:txBody>
  </p188:cm>
</p188:cmLst>
</file>

<file path=ppt/comments/modernComment_133_FBC41B2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8F6086-3464-40DC-8AFF-EF1D9379F3ED}" authorId="{885D4487-0F14-E1EF-20C6-BC13017AF48E}" created="2024-06-28T16:08:19.693">
    <pc:sldMkLst xmlns:pc="http://schemas.microsoft.com/office/powerpoint/2013/main/command">
      <pc:docMk/>
      <pc:sldMk cId="3812784480" sldId="259"/>
    </pc:sldMkLst>
    <p188:txBody>
      <a:bodyPr/>
      <a:lstStyle/>
      <a:p>
        <a:r>
          <a:rPr lang="it-IT"/>
          <a:t>Descriviamo quali sono i requisiti che ci siamo dati e per ogni punto raccontiamo cosa si intende e cosa comporta</a:t>
        </a:r>
      </a:p>
    </p188:txBody>
  </p188:cm>
</p188:cmLst>
</file>

<file path=ppt/comments/modernComment_134_D7608E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B915B1-C2A8-437D-BCED-E95344C6813E}" authorId="{885D4487-0F14-E1EF-20C6-BC13017AF48E}" created="2024-06-28T16:08:19.693">
    <pc:sldMkLst xmlns:pc="http://schemas.microsoft.com/office/powerpoint/2013/main/command">
      <pc:docMk/>
      <pc:sldMk cId="3812784480" sldId="259"/>
    </pc:sldMkLst>
    <p188:txBody>
      <a:bodyPr/>
      <a:lstStyle/>
      <a:p>
        <a:r>
          <a:rPr lang="it-IT"/>
          <a:t>Descriviamo quali sono i requisiti che ci siamo dati e per ogni punto raccontiamo cosa si intende e cosa comporta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BBCCA-20EB-4B1D-9E9A-F6A16C01A0FF}" type="doc">
      <dgm:prSet loTypeId="urn:microsoft.com/office/officeart/2005/8/layout/hierarchy3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BB1D81-EAB0-4ABC-B9CE-F916ADA27637}">
      <dgm:prSet/>
      <dgm:spPr/>
      <dgm:t>
        <a:bodyPr/>
        <a:lstStyle/>
        <a:p>
          <a:r>
            <a:rPr lang="en-US" dirty="0" err="1">
              <a:latin typeface="Amelia" panose="02000503040000020004" pitchFamily="50" charset="0"/>
            </a:rPr>
            <a:t>Caratteristiche</a:t>
          </a:r>
          <a:r>
            <a:rPr lang="en-US" dirty="0">
              <a:latin typeface="Amelia" panose="02000503040000020004" pitchFamily="50" charset="0"/>
            </a:rPr>
            <a:t> </a:t>
          </a:r>
          <a:r>
            <a:rPr lang="en-US" dirty="0" err="1">
              <a:latin typeface="Amelia" panose="02000503040000020004" pitchFamily="50" charset="0"/>
            </a:rPr>
            <a:t>applicazione</a:t>
          </a:r>
          <a:endParaRPr lang="en-US" dirty="0">
            <a:latin typeface="Amelia" panose="02000503040000020004" pitchFamily="50" charset="0"/>
          </a:endParaRPr>
        </a:p>
      </dgm:t>
    </dgm:pt>
    <dgm:pt modelId="{65000B70-0C5B-4E39-A5C9-4C25CAF4DDEE}" type="parTrans" cxnId="{4549213F-2424-4BC2-A022-66E001A8600B}">
      <dgm:prSet/>
      <dgm:spPr/>
      <dgm:t>
        <a:bodyPr/>
        <a:lstStyle/>
        <a:p>
          <a:endParaRPr lang="en-US"/>
        </a:p>
      </dgm:t>
    </dgm:pt>
    <dgm:pt modelId="{3F406CC2-605D-45A8-AD02-C1F12136F854}" type="sibTrans" cxnId="{4549213F-2424-4BC2-A022-66E001A8600B}">
      <dgm:prSet/>
      <dgm:spPr/>
      <dgm:t>
        <a:bodyPr/>
        <a:lstStyle/>
        <a:p>
          <a:endParaRPr lang="en-US"/>
        </a:p>
      </dgm:t>
    </dgm:pt>
    <dgm:pt modelId="{57EFF568-8AD5-4A68-BF8B-DC33B2F45D57}">
      <dgm:prSet/>
      <dgm:spPr/>
      <dgm:t>
        <a:bodyPr/>
        <a:lstStyle/>
        <a:p>
          <a:pPr>
            <a:buNone/>
          </a:pPr>
          <a:r>
            <a:rPr lang="en-US" dirty="0" err="1">
              <a:latin typeface="Amelia" panose="02000503040000020004" pitchFamily="50" charset="0"/>
            </a:rPr>
            <a:t>Compila</a:t>
          </a:r>
          <a:r>
            <a:rPr lang="en-US" dirty="0">
              <a:latin typeface="Amelia" panose="02000503040000020004" pitchFamily="50" charset="0"/>
            </a:rPr>
            <a:t> </a:t>
          </a:r>
          <a:r>
            <a:rPr lang="en-US" dirty="0" err="1">
              <a:latin typeface="Amelia" panose="02000503040000020004" pitchFamily="50" charset="0"/>
            </a:rPr>
            <a:t>correttamente</a:t>
          </a:r>
          <a:endParaRPr lang="en-US" dirty="0">
            <a:latin typeface="Amelia" panose="02000503040000020004" pitchFamily="50" charset="0"/>
          </a:endParaRPr>
        </a:p>
      </dgm:t>
    </dgm:pt>
    <dgm:pt modelId="{07F882CF-C0E0-44A5-9D75-67F3AC97DC1B}" type="parTrans" cxnId="{A094843F-DCA2-469E-8966-C06B340ABDC3}">
      <dgm:prSet/>
      <dgm:spPr/>
      <dgm:t>
        <a:bodyPr/>
        <a:lstStyle/>
        <a:p>
          <a:endParaRPr lang="en-US"/>
        </a:p>
      </dgm:t>
    </dgm:pt>
    <dgm:pt modelId="{BB072013-9FFA-430B-AB63-E457B325CA28}" type="sibTrans" cxnId="{A094843F-DCA2-469E-8966-C06B340ABDC3}">
      <dgm:prSet/>
      <dgm:spPr/>
      <dgm:t>
        <a:bodyPr/>
        <a:lstStyle/>
        <a:p>
          <a:endParaRPr lang="en-US"/>
        </a:p>
      </dgm:t>
    </dgm:pt>
    <dgm:pt modelId="{77EA7BEC-3E73-40FC-A40D-E57623FD6575}">
      <dgm:prSet/>
      <dgm:spPr/>
      <dgm:t>
        <a:bodyPr/>
        <a:lstStyle/>
        <a:p>
          <a:r>
            <a:rPr lang="en-US" err="1">
              <a:latin typeface="Amelia" panose="02000503040000020004" pitchFamily="50" charset="0"/>
            </a:rPr>
            <a:t>Già</a:t>
          </a:r>
          <a:r>
            <a:rPr lang="en-US">
              <a:latin typeface="Amelia" panose="02000503040000020004" pitchFamily="50" charset="0"/>
            </a:rPr>
            <a:t> </a:t>
          </a:r>
          <a:r>
            <a:rPr lang="en-US" err="1">
              <a:latin typeface="Amelia" panose="02000503040000020004" pitchFamily="50" charset="0"/>
            </a:rPr>
            <a:t>rilasciata</a:t>
          </a:r>
          <a:r>
            <a:rPr lang="en-US">
              <a:latin typeface="Amelia" panose="02000503040000020004" pitchFamily="50" charset="0"/>
            </a:rPr>
            <a:t> in </a:t>
          </a:r>
          <a:r>
            <a:rPr lang="en-US" err="1">
              <a:latin typeface="Amelia" panose="02000503040000020004" pitchFamily="50" charset="0"/>
            </a:rPr>
            <a:t>produzione</a:t>
          </a:r>
          <a:endParaRPr lang="en-US">
            <a:latin typeface="Amelia" panose="02000503040000020004" pitchFamily="50" charset="0"/>
          </a:endParaRPr>
        </a:p>
      </dgm:t>
    </dgm:pt>
    <dgm:pt modelId="{FD2E057F-30B0-4250-ABBD-D2EDEAABE681}" type="parTrans" cxnId="{D824AE4E-F593-458B-9A33-18EA84B708A6}">
      <dgm:prSet/>
      <dgm:spPr/>
      <dgm:t>
        <a:bodyPr/>
        <a:lstStyle/>
        <a:p>
          <a:endParaRPr lang="en-US"/>
        </a:p>
      </dgm:t>
    </dgm:pt>
    <dgm:pt modelId="{42B6A485-2325-4692-9A25-F6411AE322FE}" type="sibTrans" cxnId="{D824AE4E-F593-458B-9A33-18EA84B708A6}">
      <dgm:prSet/>
      <dgm:spPr/>
      <dgm:t>
        <a:bodyPr/>
        <a:lstStyle/>
        <a:p>
          <a:endParaRPr lang="en-US"/>
        </a:p>
      </dgm:t>
    </dgm:pt>
    <dgm:pt modelId="{F4D1BBAB-4948-4BC8-94FA-29912B1E8939}">
      <dgm:prSet/>
      <dgm:spPr/>
      <dgm:t>
        <a:bodyPr/>
        <a:lstStyle/>
        <a:p>
          <a:pPr>
            <a:buChar char="•"/>
          </a:pPr>
          <a:r>
            <a:rPr lang="en-US" dirty="0">
              <a:solidFill>
                <a:srgbClr val="FF0000"/>
              </a:solidFill>
              <a:latin typeface="Amelia" panose="02000503040000020004" pitchFamily="50" charset="0"/>
            </a:rPr>
            <a:t>Unit Test per </a:t>
          </a:r>
          <a:r>
            <a:rPr lang="en-US" dirty="0" err="1">
              <a:solidFill>
                <a:srgbClr val="FF0000"/>
              </a:solidFill>
              <a:latin typeface="Amelia" panose="02000503040000020004" pitchFamily="50" charset="0"/>
            </a:rPr>
            <a:t>superare</a:t>
          </a:r>
          <a:r>
            <a:rPr lang="en-US" dirty="0">
              <a:solidFill>
                <a:srgbClr val="FF0000"/>
              </a:solidFill>
              <a:latin typeface="Amelia" panose="02000503040000020004" pitchFamily="50" charset="0"/>
            </a:rPr>
            <a:t> la </a:t>
          </a:r>
          <a:r>
            <a:rPr lang="en-US" dirty="0" err="1">
              <a:solidFill>
                <a:srgbClr val="FF0000"/>
              </a:solidFill>
              <a:latin typeface="Amelia" panose="02000503040000020004" pitchFamily="50" charset="0"/>
            </a:rPr>
            <a:t>soglia</a:t>
          </a:r>
          <a:r>
            <a:rPr lang="en-US" dirty="0">
              <a:solidFill>
                <a:srgbClr val="FF0000"/>
              </a:solidFill>
              <a:latin typeface="Amelia" panose="02000503040000020004" pitchFamily="50" charset="0"/>
            </a:rPr>
            <a:t> </a:t>
          </a:r>
          <a:r>
            <a:rPr lang="en-US" dirty="0" err="1">
              <a:solidFill>
                <a:srgbClr val="FF0000"/>
              </a:solidFill>
              <a:latin typeface="Amelia" panose="02000503040000020004" pitchFamily="50" charset="0"/>
            </a:rPr>
            <a:t>imposta</a:t>
          </a:r>
          <a:r>
            <a:rPr lang="en-US" dirty="0">
              <a:solidFill>
                <a:srgbClr val="FF0000"/>
              </a:solidFill>
              <a:latin typeface="Amelia" panose="02000503040000020004" pitchFamily="50" charset="0"/>
            </a:rPr>
            <a:t> (di </a:t>
          </a:r>
          <a:r>
            <a:rPr lang="en-US" dirty="0" err="1">
              <a:solidFill>
                <a:srgbClr val="FF0000"/>
              </a:solidFill>
              <a:latin typeface="Amelia" panose="02000503040000020004" pitchFamily="50" charset="0"/>
            </a:rPr>
            <a:t>bassa</a:t>
          </a:r>
          <a:r>
            <a:rPr lang="en-US" dirty="0">
              <a:solidFill>
                <a:srgbClr val="FF0000"/>
              </a:solidFill>
              <a:latin typeface="Amelia" panose="02000503040000020004" pitchFamily="50" charset="0"/>
            </a:rPr>
            <a:t> </a:t>
          </a:r>
          <a:r>
            <a:rPr lang="en-US" dirty="0" err="1">
              <a:solidFill>
                <a:srgbClr val="FF0000"/>
              </a:solidFill>
              <a:latin typeface="Amelia" panose="02000503040000020004" pitchFamily="50" charset="0"/>
            </a:rPr>
            <a:t>qualità</a:t>
          </a:r>
          <a:r>
            <a:rPr lang="en-US" dirty="0">
              <a:solidFill>
                <a:srgbClr val="FF0000"/>
              </a:solidFill>
              <a:latin typeface="Amelia" panose="02000503040000020004" pitchFamily="50" charset="0"/>
            </a:rPr>
            <a:t>)</a:t>
          </a:r>
        </a:p>
      </dgm:t>
    </dgm:pt>
    <dgm:pt modelId="{588564E1-3A85-4FA7-A0BC-5F117A0ACDD7}" type="parTrans" cxnId="{4722F31E-C8D0-4BEB-BAB2-30EDB1C680CE}">
      <dgm:prSet/>
      <dgm:spPr/>
      <dgm:t>
        <a:bodyPr/>
        <a:lstStyle/>
        <a:p>
          <a:endParaRPr lang="it-IT"/>
        </a:p>
      </dgm:t>
    </dgm:pt>
    <dgm:pt modelId="{9BAA88C8-50E4-4BD7-A706-A8ADFD05DAC2}" type="sibTrans" cxnId="{4722F31E-C8D0-4BEB-BAB2-30EDB1C680CE}">
      <dgm:prSet/>
      <dgm:spPr/>
      <dgm:t>
        <a:bodyPr/>
        <a:lstStyle/>
        <a:p>
          <a:endParaRPr lang="it-IT"/>
        </a:p>
      </dgm:t>
    </dgm:pt>
    <dgm:pt modelId="{5778B390-4C17-4A65-A979-337E38370254}">
      <dgm:prSet/>
      <dgm:spPr/>
      <dgm:t>
        <a:bodyPr/>
        <a:lstStyle/>
        <a:p>
          <a:r>
            <a:rPr lang="en-US" err="1">
              <a:solidFill>
                <a:srgbClr val="FF0000"/>
              </a:solidFill>
              <a:latin typeface="Amelia" panose="02000503040000020004" pitchFamily="50" charset="0"/>
            </a:rPr>
            <a:t>Numero</a:t>
          </a:r>
          <a:r>
            <a:rPr lang="en-US">
              <a:solidFill>
                <a:srgbClr val="FF0000"/>
              </a:solidFill>
              <a:latin typeface="Amelia" panose="02000503040000020004" pitchFamily="50" charset="0"/>
            </a:rPr>
            <a:t> </a:t>
          </a:r>
          <a:r>
            <a:rPr lang="en-US" err="1">
              <a:solidFill>
                <a:srgbClr val="FF0000"/>
              </a:solidFill>
              <a:latin typeface="Amelia" panose="02000503040000020004" pitchFamily="50" charset="0"/>
            </a:rPr>
            <a:t>elevato</a:t>
          </a:r>
          <a:r>
            <a:rPr lang="en-US">
              <a:solidFill>
                <a:srgbClr val="FF0000"/>
              </a:solidFill>
              <a:latin typeface="Amelia" panose="02000503040000020004" pitchFamily="50" charset="0"/>
            </a:rPr>
            <a:t> di issue non </a:t>
          </a:r>
          <a:r>
            <a:rPr lang="en-US" err="1">
              <a:solidFill>
                <a:srgbClr val="FF0000"/>
              </a:solidFill>
              <a:latin typeface="Amelia" panose="02000503040000020004" pitchFamily="50" charset="0"/>
            </a:rPr>
            <a:t>bloccate</a:t>
          </a:r>
          <a:r>
            <a:rPr lang="en-US">
              <a:solidFill>
                <a:srgbClr val="FF0000"/>
              </a:solidFill>
              <a:latin typeface="Amelia" panose="02000503040000020004" pitchFamily="50" charset="0"/>
            </a:rPr>
            <a:t> da QA</a:t>
          </a:r>
        </a:p>
      </dgm:t>
    </dgm:pt>
    <dgm:pt modelId="{10DAFC58-6B66-4A51-BB5B-9B98EBF025F4}" type="parTrans" cxnId="{51BBEC37-73BD-473F-ABC4-5902BD3DCF73}">
      <dgm:prSet/>
      <dgm:spPr/>
      <dgm:t>
        <a:bodyPr/>
        <a:lstStyle/>
        <a:p>
          <a:endParaRPr lang="it-IT"/>
        </a:p>
      </dgm:t>
    </dgm:pt>
    <dgm:pt modelId="{BCF6C9CA-E3F9-48A8-8EBE-4311DC29156C}" type="sibTrans" cxnId="{51BBEC37-73BD-473F-ABC4-5902BD3DCF73}">
      <dgm:prSet/>
      <dgm:spPr/>
      <dgm:t>
        <a:bodyPr/>
        <a:lstStyle/>
        <a:p>
          <a:endParaRPr lang="it-IT"/>
        </a:p>
      </dgm:t>
    </dgm:pt>
    <dgm:pt modelId="{9A6ACEA7-77E9-4FDE-BF26-5F639F3EBDD3}" type="pres">
      <dgm:prSet presAssocID="{380BBCCA-20EB-4B1D-9E9A-F6A16C01A0F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48D65B-6159-4682-A9BC-3AEE406903DC}" type="pres">
      <dgm:prSet presAssocID="{8CBB1D81-EAB0-4ABC-B9CE-F916ADA27637}" presName="root" presStyleCnt="0"/>
      <dgm:spPr/>
    </dgm:pt>
    <dgm:pt modelId="{FAB0C115-33AC-4C7C-9674-F3EE2EDB7605}" type="pres">
      <dgm:prSet presAssocID="{8CBB1D81-EAB0-4ABC-B9CE-F916ADA27637}" presName="rootComposite" presStyleCnt="0"/>
      <dgm:spPr/>
    </dgm:pt>
    <dgm:pt modelId="{50506FDA-AEEA-4101-BAD6-83F412D893D8}" type="pres">
      <dgm:prSet presAssocID="{8CBB1D81-EAB0-4ABC-B9CE-F916ADA27637}" presName="rootText" presStyleLbl="node1" presStyleIdx="0" presStyleCnt="1"/>
      <dgm:spPr/>
    </dgm:pt>
    <dgm:pt modelId="{EF8F964D-4CBB-43D7-B04A-9C739B2CC9A6}" type="pres">
      <dgm:prSet presAssocID="{8CBB1D81-EAB0-4ABC-B9CE-F916ADA27637}" presName="rootConnector" presStyleLbl="node1" presStyleIdx="0" presStyleCnt="1"/>
      <dgm:spPr/>
    </dgm:pt>
    <dgm:pt modelId="{237BC95B-42F8-452C-B64B-96A16EE4B6EA}" type="pres">
      <dgm:prSet presAssocID="{8CBB1D81-EAB0-4ABC-B9CE-F916ADA27637}" presName="childShape" presStyleCnt="0"/>
      <dgm:spPr/>
    </dgm:pt>
    <dgm:pt modelId="{5C337B03-9B00-42B5-B9E0-088B6282C67B}" type="pres">
      <dgm:prSet presAssocID="{07F882CF-C0E0-44A5-9D75-67F3AC97DC1B}" presName="Name13" presStyleLbl="parChTrans1D2" presStyleIdx="0" presStyleCnt="2"/>
      <dgm:spPr/>
    </dgm:pt>
    <dgm:pt modelId="{F84BA109-E8E8-4117-AC6D-0FD4C171C5DF}" type="pres">
      <dgm:prSet presAssocID="{57EFF568-8AD5-4A68-BF8B-DC33B2F45D57}" presName="childText" presStyleLbl="bgAcc1" presStyleIdx="0" presStyleCnt="2" custScaleX="136476">
        <dgm:presLayoutVars>
          <dgm:bulletEnabled val="1"/>
        </dgm:presLayoutVars>
      </dgm:prSet>
      <dgm:spPr/>
    </dgm:pt>
    <dgm:pt modelId="{6BEA237F-1C95-482F-A2E1-7BDC4B5E1F0E}" type="pres">
      <dgm:prSet presAssocID="{FD2E057F-30B0-4250-ABBD-D2EDEAABE681}" presName="Name13" presStyleLbl="parChTrans1D2" presStyleIdx="1" presStyleCnt="2"/>
      <dgm:spPr/>
    </dgm:pt>
    <dgm:pt modelId="{4A6F1F04-A0C1-4BEE-A7D4-C5A0DC70CAC6}" type="pres">
      <dgm:prSet presAssocID="{77EA7BEC-3E73-40FC-A40D-E57623FD6575}" presName="childText" presStyleLbl="bgAcc1" presStyleIdx="1" presStyleCnt="2" custScaleX="136476">
        <dgm:presLayoutVars>
          <dgm:bulletEnabled val="1"/>
        </dgm:presLayoutVars>
      </dgm:prSet>
      <dgm:spPr/>
    </dgm:pt>
  </dgm:ptLst>
  <dgm:cxnLst>
    <dgm:cxn modelId="{5E883709-9CE9-4A02-9900-35BAF0C7A7A4}" type="presOf" srcId="{FD2E057F-30B0-4250-ABBD-D2EDEAABE681}" destId="{6BEA237F-1C95-482F-A2E1-7BDC4B5E1F0E}" srcOrd="0" destOrd="0" presId="urn:microsoft.com/office/officeart/2005/8/layout/hierarchy3"/>
    <dgm:cxn modelId="{1148C51B-98BA-46DF-A245-6F1004A03BE0}" type="presOf" srcId="{8CBB1D81-EAB0-4ABC-B9CE-F916ADA27637}" destId="{50506FDA-AEEA-4101-BAD6-83F412D893D8}" srcOrd="0" destOrd="0" presId="urn:microsoft.com/office/officeart/2005/8/layout/hierarchy3"/>
    <dgm:cxn modelId="{4722F31E-C8D0-4BEB-BAB2-30EDB1C680CE}" srcId="{57EFF568-8AD5-4A68-BF8B-DC33B2F45D57}" destId="{F4D1BBAB-4948-4BC8-94FA-29912B1E8939}" srcOrd="0" destOrd="0" parTransId="{588564E1-3A85-4FA7-A0BC-5F117A0ACDD7}" sibTransId="{9BAA88C8-50E4-4BD7-A706-A8ADFD05DAC2}"/>
    <dgm:cxn modelId="{9A009D24-3E23-470E-96E7-EADCA690AAC5}" type="presOf" srcId="{F4D1BBAB-4948-4BC8-94FA-29912B1E8939}" destId="{F84BA109-E8E8-4117-AC6D-0FD4C171C5DF}" srcOrd="0" destOrd="1" presId="urn:microsoft.com/office/officeart/2005/8/layout/hierarchy3"/>
    <dgm:cxn modelId="{51BBEC37-73BD-473F-ABC4-5902BD3DCF73}" srcId="{77EA7BEC-3E73-40FC-A40D-E57623FD6575}" destId="{5778B390-4C17-4A65-A979-337E38370254}" srcOrd="0" destOrd="0" parTransId="{10DAFC58-6B66-4A51-BB5B-9B98EBF025F4}" sibTransId="{BCF6C9CA-E3F9-48A8-8EBE-4311DC29156C}"/>
    <dgm:cxn modelId="{4549213F-2424-4BC2-A022-66E001A8600B}" srcId="{380BBCCA-20EB-4B1D-9E9A-F6A16C01A0FF}" destId="{8CBB1D81-EAB0-4ABC-B9CE-F916ADA27637}" srcOrd="0" destOrd="0" parTransId="{65000B70-0C5B-4E39-A5C9-4C25CAF4DDEE}" sibTransId="{3F406CC2-605D-45A8-AD02-C1F12136F854}"/>
    <dgm:cxn modelId="{A094843F-DCA2-469E-8966-C06B340ABDC3}" srcId="{8CBB1D81-EAB0-4ABC-B9CE-F916ADA27637}" destId="{57EFF568-8AD5-4A68-BF8B-DC33B2F45D57}" srcOrd="0" destOrd="0" parTransId="{07F882CF-C0E0-44A5-9D75-67F3AC97DC1B}" sibTransId="{BB072013-9FFA-430B-AB63-E457B325CA28}"/>
    <dgm:cxn modelId="{95016F65-B6B3-439D-99CD-EFE1F7BD461E}" type="presOf" srcId="{380BBCCA-20EB-4B1D-9E9A-F6A16C01A0FF}" destId="{9A6ACEA7-77E9-4FDE-BF26-5F639F3EBDD3}" srcOrd="0" destOrd="0" presId="urn:microsoft.com/office/officeart/2005/8/layout/hierarchy3"/>
    <dgm:cxn modelId="{D824AE4E-F593-458B-9A33-18EA84B708A6}" srcId="{8CBB1D81-EAB0-4ABC-B9CE-F916ADA27637}" destId="{77EA7BEC-3E73-40FC-A40D-E57623FD6575}" srcOrd="1" destOrd="0" parTransId="{FD2E057F-30B0-4250-ABBD-D2EDEAABE681}" sibTransId="{42B6A485-2325-4692-9A25-F6411AE322FE}"/>
    <dgm:cxn modelId="{50D05370-DD2F-473A-8940-2E3E3E38F69B}" type="presOf" srcId="{8CBB1D81-EAB0-4ABC-B9CE-F916ADA27637}" destId="{EF8F964D-4CBB-43D7-B04A-9C739B2CC9A6}" srcOrd="1" destOrd="0" presId="urn:microsoft.com/office/officeart/2005/8/layout/hierarchy3"/>
    <dgm:cxn modelId="{9551009E-AE31-4BC9-B67C-DD5EED6157E9}" type="presOf" srcId="{07F882CF-C0E0-44A5-9D75-67F3AC97DC1B}" destId="{5C337B03-9B00-42B5-B9E0-088B6282C67B}" srcOrd="0" destOrd="0" presId="urn:microsoft.com/office/officeart/2005/8/layout/hierarchy3"/>
    <dgm:cxn modelId="{1532F7D6-3A80-41DB-82D2-EF3DC3959569}" type="presOf" srcId="{77EA7BEC-3E73-40FC-A40D-E57623FD6575}" destId="{4A6F1F04-A0C1-4BEE-A7D4-C5A0DC70CAC6}" srcOrd="0" destOrd="0" presId="urn:microsoft.com/office/officeart/2005/8/layout/hierarchy3"/>
    <dgm:cxn modelId="{40125DF4-0D5D-432B-8F06-42DFBDA7345B}" type="presOf" srcId="{57EFF568-8AD5-4A68-BF8B-DC33B2F45D57}" destId="{F84BA109-E8E8-4117-AC6D-0FD4C171C5DF}" srcOrd="0" destOrd="0" presId="urn:microsoft.com/office/officeart/2005/8/layout/hierarchy3"/>
    <dgm:cxn modelId="{7D87BBFF-24E9-42B0-84C4-E48C23A9F176}" type="presOf" srcId="{5778B390-4C17-4A65-A979-337E38370254}" destId="{4A6F1F04-A0C1-4BEE-A7D4-C5A0DC70CAC6}" srcOrd="0" destOrd="1" presId="urn:microsoft.com/office/officeart/2005/8/layout/hierarchy3"/>
    <dgm:cxn modelId="{20C0F837-C50D-4CA2-9032-9277AE12DC73}" type="presParOf" srcId="{9A6ACEA7-77E9-4FDE-BF26-5F639F3EBDD3}" destId="{1048D65B-6159-4682-A9BC-3AEE406903DC}" srcOrd="0" destOrd="0" presId="urn:microsoft.com/office/officeart/2005/8/layout/hierarchy3"/>
    <dgm:cxn modelId="{CA5FE4DB-886D-4F28-AFE5-9B8224E30DD2}" type="presParOf" srcId="{1048D65B-6159-4682-A9BC-3AEE406903DC}" destId="{FAB0C115-33AC-4C7C-9674-F3EE2EDB7605}" srcOrd="0" destOrd="0" presId="urn:microsoft.com/office/officeart/2005/8/layout/hierarchy3"/>
    <dgm:cxn modelId="{87C845E6-200B-4A22-B0CC-506ADEAF8195}" type="presParOf" srcId="{FAB0C115-33AC-4C7C-9674-F3EE2EDB7605}" destId="{50506FDA-AEEA-4101-BAD6-83F412D893D8}" srcOrd="0" destOrd="0" presId="urn:microsoft.com/office/officeart/2005/8/layout/hierarchy3"/>
    <dgm:cxn modelId="{543FF5E4-035E-463E-9F9E-14B36F0300AD}" type="presParOf" srcId="{FAB0C115-33AC-4C7C-9674-F3EE2EDB7605}" destId="{EF8F964D-4CBB-43D7-B04A-9C739B2CC9A6}" srcOrd="1" destOrd="0" presId="urn:microsoft.com/office/officeart/2005/8/layout/hierarchy3"/>
    <dgm:cxn modelId="{BAE11703-1576-43C4-9460-985478445C1B}" type="presParOf" srcId="{1048D65B-6159-4682-A9BC-3AEE406903DC}" destId="{237BC95B-42F8-452C-B64B-96A16EE4B6EA}" srcOrd="1" destOrd="0" presId="urn:microsoft.com/office/officeart/2005/8/layout/hierarchy3"/>
    <dgm:cxn modelId="{22249A50-B650-4515-8FA7-82B8399DD00E}" type="presParOf" srcId="{237BC95B-42F8-452C-B64B-96A16EE4B6EA}" destId="{5C337B03-9B00-42B5-B9E0-088B6282C67B}" srcOrd="0" destOrd="0" presId="urn:microsoft.com/office/officeart/2005/8/layout/hierarchy3"/>
    <dgm:cxn modelId="{0A4C7990-5622-4CFD-8B96-562AD1A888F6}" type="presParOf" srcId="{237BC95B-42F8-452C-B64B-96A16EE4B6EA}" destId="{F84BA109-E8E8-4117-AC6D-0FD4C171C5DF}" srcOrd="1" destOrd="0" presId="urn:microsoft.com/office/officeart/2005/8/layout/hierarchy3"/>
    <dgm:cxn modelId="{F17FBB93-C778-4D71-9ABA-5BDFC4D4B128}" type="presParOf" srcId="{237BC95B-42F8-452C-B64B-96A16EE4B6EA}" destId="{6BEA237F-1C95-482F-A2E1-7BDC4B5E1F0E}" srcOrd="2" destOrd="0" presId="urn:microsoft.com/office/officeart/2005/8/layout/hierarchy3"/>
    <dgm:cxn modelId="{00A1622C-E9AC-4251-91CA-69321BE1497E}" type="presParOf" srcId="{237BC95B-42F8-452C-B64B-96A16EE4B6EA}" destId="{4A6F1F04-A0C1-4BEE-A7D4-C5A0DC70CAC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E3AFC6-F0DB-4B83-B927-FE236A2B0AEC}" type="doc">
      <dgm:prSet loTypeId="urn:microsoft.com/office/officeart/2005/8/layout/hProcess7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6B98C775-BE33-4EC4-8EB5-20A90A018977}">
      <dgm:prSet phldrT="[Text]"/>
      <dgm:spPr/>
      <dgm:t>
        <a:bodyPr/>
        <a:lstStyle/>
        <a:p>
          <a:pPr rtl="0"/>
          <a:r>
            <a:rPr lang="it-IT">
              <a:latin typeface="Amelia" panose="02000503040000020004" pitchFamily="50" charset="0"/>
            </a:rPr>
            <a:t>0,91</a:t>
          </a:r>
        </a:p>
      </dgm:t>
    </dgm:pt>
    <dgm:pt modelId="{46891EE4-A1A2-42D2-B440-14D8C6F511E6}" type="parTrans" cxnId="{24413F53-9C66-4FB9-888C-81008E753098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5A98D8F1-69FE-4635-9B0F-D9C24A86784F}" type="sibTrans" cxnId="{24413F53-9C66-4FB9-888C-81008E753098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2FDA789A-E6FD-4E4D-857D-857EDA5CB13A}">
      <dgm:prSet phldrT="[Text]"/>
      <dgm:spPr/>
      <dgm:t>
        <a:bodyPr/>
        <a:lstStyle/>
        <a:p>
          <a:r>
            <a:rPr lang="it-IT">
              <a:latin typeface="Amelia" panose="02000503040000020004" pitchFamily="50" charset="0"/>
            </a:rPr>
            <a:t>Mela</a:t>
          </a:r>
        </a:p>
      </dgm:t>
    </dgm:pt>
    <dgm:pt modelId="{AF5E4193-25FB-41E3-8A9D-F8F3CAD38E12}" type="parTrans" cxnId="{49689D9D-BF75-4C3D-A9B7-C19908E0F26F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1B6F5385-6C3D-42FB-834A-F79812E8417D}" type="sibTrans" cxnId="{49689D9D-BF75-4C3D-A9B7-C19908E0F26F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149FE837-5E9D-4232-B03A-557C92F4EDE5}">
      <dgm:prSet phldrT="[Text]"/>
      <dgm:spPr/>
      <dgm:t>
        <a:bodyPr/>
        <a:lstStyle/>
        <a:p>
          <a:r>
            <a:rPr lang="it-IT">
              <a:latin typeface="Amelia" panose="02000503040000020004" pitchFamily="50" charset="0"/>
            </a:rPr>
            <a:t>0,87</a:t>
          </a:r>
        </a:p>
      </dgm:t>
    </dgm:pt>
    <dgm:pt modelId="{B75DD9E0-6760-4EF1-9936-C407BB4B3BF2}" type="parTrans" cxnId="{2D1F3A3E-E1E0-43CA-B5CB-E473C2DF4D5C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49A9C87C-AC9F-4C43-8203-9ECBD8339E94}" type="sibTrans" cxnId="{2D1F3A3E-E1E0-43CA-B5CB-E473C2DF4D5C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157748D2-424B-49F2-91FF-CD854EEE1BF8}">
      <dgm:prSet phldrT="[Text]"/>
      <dgm:spPr/>
      <dgm:t>
        <a:bodyPr/>
        <a:lstStyle/>
        <a:p>
          <a:r>
            <a:rPr lang="it-IT">
              <a:latin typeface="Amelia" panose="02000503040000020004" pitchFamily="50" charset="0"/>
            </a:rPr>
            <a:t>Pera</a:t>
          </a:r>
        </a:p>
      </dgm:t>
    </dgm:pt>
    <dgm:pt modelId="{19831232-604E-4ACF-8ECE-512DEC328376}" type="parTrans" cxnId="{968086B6-696A-4F3D-9118-707AB8780375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0D5A6743-B689-423B-9DFA-751B2BABFE0A}" type="sibTrans" cxnId="{968086B6-696A-4F3D-9118-707AB8780375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C1A0568E-E6C9-4EB7-BBCA-AC919C4F6A6A}">
      <dgm:prSet phldrT="[Text]"/>
      <dgm:spPr/>
      <dgm:t>
        <a:bodyPr/>
        <a:lstStyle/>
        <a:p>
          <a:r>
            <a:rPr lang="it-IT">
              <a:latin typeface="Amelia" panose="02000503040000020004" pitchFamily="50" charset="0"/>
            </a:rPr>
            <a:t>0,79</a:t>
          </a:r>
        </a:p>
      </dgm:t>
    </dgm:pt>
    <dgm:pt modelId="{69DFBB12-8B2B-41EF-B498-6EBA07A35FA4}" type="parTrans" cxnId="{1262FB77-6B0D-43FC-A170-1CC2CF878C52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AF8833B2-8BDC-4DDC-BF02-6FB9C9D4CD8B}" type="sibTrans" cxnId="{1262FB77-6B0D-43FC-A170-1CC2CF878C52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457122A3-DF18-410E-A763-BC139FCE8B7E}">
      <dgm:prSet phldrT="[Text]"/>
      <dgm:spPr/>
      <dgm:t>
        <a:bodyPr/>
        <a:lstStyle/>
        <a:p>
          <a:r>
            <a:rPr lang="it-IT">
              <a:latin typeface="Amelia" panose="02000503040000020004" pitchFamily="50" charset="0"/>
            </a:rPr>
            <a:t>0,64</a:t>
          </a:r>
        </a:p>
      </dgm:t>
    </dgm:pt>
    <dgm:pt modelId="{659EAA25-E19A-407F-BDF9-C38A675F739B}" type="parTrans" cxnId="{26A25012-1F1B-4194-B291-813E9A28A68E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A8F7843D-8195-43CE-A449-42E72A515846}" type="sibTrans" cxnId="{26A25012-1F1B-4194-B291-813E9A28A68E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4F090728-3962-4E42-B45F-AAFCFB67ADDF}">
      <dgm:prSet phldrT="[Text]"/>
      <dgm:spPr/>
      <dgm:t>
        <a:bodyPr/>
        <a:lstStyle/>
        <a:p>
          <a:r>
            <a:rPr lang="it-IT" dirty="0">
              <a:latin typeface="Amelia" panose="02000503040000020004" pitchFamily="50" charset="0"/>
            </a:rPr>
            <a:t>Ciliegia</a:t>
          </a:r>
        </a:p>
      </dgm:t>
    </dgm:pt>
    <dgm:pt modelId="{B1BEE4CF-10AF-4229-8DCA-B1994291B4B0}" type="parTrans" cxnId="{4F6642CF-88FB-4D72-9122-49A1B4A9C2D5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904D586A-C54E-4FF8-8C68-77E201CEAC8D}" type="sibTrans" cxnId="{4F6642CF-88FB-4D72-9122-49A1B4A9C2D5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C83D6433-7A8F-46EC-AFA9-B609CE0B19C9}">
      <dgm:prSet phldrT="[Text]"/>
      <dgm:spPr/>
      <dgm:t>
        <a:bodyPr/>
        <a:lstStyle/>
        <a:p>
          <a:r>
            <a:rPr lang="it-IT">
              <a:latin typeface="Amelia" panose="02000503040000020004" pitchFamily="50" charset="0"/>
            </a:rPr>
            <a:t>Ananas</a:t>
          </a:r>
        </a:p>
      </dgm:t>
    </dgm:pt>
    <dgm:pt modelId="{2518D877-9AA8-4DA1-819B-7169CCD73336}" type="parTrans" cxnId="{797ED045-265C-496B-9376-5319573AC282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B4266710-46B8-4E06-85A0-76A6D2476949}" type="sibTrans" cxnId="{797ED045-265C-496B-9376-5319573AC282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0534E1ED-D0A6-4C7D-9B48-8B01794FF2CB}">
      <dgm:prSet phldrT="[Text]"/>
      <dgm:spPr/>
      <dgm:t>
        <a:bodyPr/>
        <a:lstStyle/>
        <a:p>
          <a:r>
            <a:rPr lang="it-IT">
              <a:latin typeface="Amelia" panose="02000503040000020004" pitchFamily="50" charset="0"/>
            </a:rPr>
            <a:t>0,61</a:t>
          </a:r>
        </a:p>
      </dgm:t>
    </dgm:pt>
    <dgm:pt modelId="{03AA1BAD-AECB-408C-8036-41BA4D9F2B8A}" type="parTrans" cxnId="{022942F2-1039-42F9-80BC-AA2DF4AE05AA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39B9C39C-EAD1-4A6D-B6CD-906F3E2E414A}" type="sibTrans" cxnId="{022942F2-1039-42F9-80BC-AA2DF4AE05AA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7C7F7DA9-C7C2-417D-9F13-D61D0AC6552F}">
      <dgm:prSet phldrT="[Text]"/>
      <dgm:spPr/>
      <dgm:t>
        <a:bodyPr/>
        <a:lstStyle/>
        <a:p>
          <a:r>
            <a:rPr lang="it-IT">
              <a:latin typeface="Amelia" panose="02000503040000020004" pitchFamily="50" charset="0"/>
            </a:rPr>
            <a:t>Mango</a:t>
          </a:r>
        </a:p>
      </dgm:t>
    </dgm:pt>
    <dgm:pt modelId="{81FF926C-E242-411D-A511-FA6138BEB8B4}" type="parTrans" cxnId="{2A207B66-E029-4F17-921B-192A8551E375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B6C618D8-A335-42EB-ABD4-D84468B49864}" type="sibTrans" cxnId="{2A207B66-E029-4F17-921B-192A8551E375}">
      <dgm:prSet/>
      <dgm:spPr/>
      <dgm:t>
        <a:bodyPr/>
        <a:lstStyle/>
        <a:p>
          <a:endParaRPr lang="it-IT">
            <a:latin typeface="Amelia" panose="02000503040000020004" pitchFamily="50" charset="0"/>
          </a:endParaRPr>
        </a:p>
      </dgm:t>
    </dgm:pt>
    <dgm:pt modelId="{5065D685-A9C3-48A6-B4E0-EE79B070A7C6}" type="pres">
      <dgm:prSet presAssocID="{BEE3AFC6-F0DB-4B83-B927-FE236A2B0AEC}" presName="Name0" presStyleCnt="0">
        <dgm:presLayoutVars>
          <dgm:dir/>
          <dgm:animLvl val="lvl"/>
          <dgm:resizeHandles val="exact"/>
        </dgm:presLayoutVars>
      </dgm:prSet>
      <dgm:spPr/>
    </dgm:pt>
    <dgm:pt modelId="{059E993B-913E-421C-B073-0A3830DA060D}" type="pres">
      <dgm:prSet presAssocID="{6B98C775-BE33-4EC4-8EB5-20A90A018977}" presName="compositeNode" presStyleCnt="0">
        <dgm:presLayoutVars>
          <dgm:bulletEnabled val="1"/>
        </dgm:presLayoutVars>
      </dgm:prSet>
      <dgm:spPr/>
    </dgm:pt>
    <dgm:pt modelId="{9E2384A6-4AAF-4DFB-8662-DEDEFBD38509}" type="pres">
      <dgm:prSet presAssocID="{6B98C775-BE33-4EC4-8EB5-20A90A018977}" presName="bgRect" presStyleLbl="node1" presStyleIdx="0" presStyleCnt="5" custLinFactNeighborX="-4077" custLinFactNeighborY="28639"/>
      <dgm:spPr/>
    </dgm:pt>
    <dgm:pt modelId="{AC439BE4-4883-4282-983E-5208BD799ED8}" type="pres">
      <dgm:prSet presAssocID="{6B98C775-BE33-4EC4-8EB5-20A90A01897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D27C91F0-655B-42B3-8F0F-CF610C9A4BD7}" type="pres">
      <dgm:prSet presAssocID="{6B98C775-BE33-4EC4-8EB5-20A90A018977}" presName="childNode" presStyleLbl="node1" presStyleIdx="0" presStyleCnt="5">
        <dgm:presLayoutVars>
          <dgm:bulletEnabled val="1"/>
        </dgm:presLayoutVars>
      </dgm:prSet>
      <dgm:spPr/>
    </dgm:pt>
    <dgm:pt modelId="{89CDFAE1-4ADA-4F94-A456-86757AFCC36B}" type="pres">
      <dgm:prSet presAssocID="{5A98D8F1-69FE-4635-9B0F-D9C24A86784F}" presName="hSp" presStyleCnt="0"/>
      <dgm:spPr/>
    </dgm:pt>
    <dgm:pt modelId="{6BA57D1C-715C-4FE2-B4A2-6697FB8125A1}" type="pres">
      <dgm:prSet presAssocID="{5A98D8F1-69FE-4635-9B0F-D9C24A86784F}" presName="vProcSp" presStyleCnt="0"/>
      <dgm:spPr/>
    </dgm:pt>
    <dgm:pt modelId="{6127A83D-5B38-41BF-8F66-97F7A59A5502}" type="pres">
      <dgm:prSet presAssocID="{5A98D8F1-69FE-4635-9B0F-D9C24A86784F}" presName="vSp1" presStyleCnt="0"/>
      <dgm:spPr/>
    </dgm:pt>
    <dgm:pt modelId="{57C76FA2-683D-4185-82FE-6B1F9B067635}" type="pres">
      <dgm:prSet presAssocID="{5A98D8F1-69FE-4635-9B0F-D9C24A86784F}" presName="simulatedConn" presStyleLbl="solidFgAcc1" presStyleIdx="0" presStyleCnt="4"/>
      <dgm:spPr/>
    </dgm:pt>
    <dgm:pt modelId="{EFFB3F70-9BB4-4861-95E0-6E77EB9FE920}" type="pres">
      <dgm:prSet presAssocID="{5A98D8F1-69FE-4635-9B0F-D9C24A86784F}" presName="vSp2" presStyleCnt="0"/>
      <dgm:spPr/>
    </dgm:pt>
    <dgm:pt modelId="{AF252B21-C394-430F-A6D8-0039B246C346}" type="pres">
      <dgm:prSet presAssocID="{5A98D8F1-69FE-4635-9B0F-D9C24A86784F}" presName="sibTrans" presStyleCnt="0"/>
      <dgm:spPr/>
    </dgm:pt>
    <dgm:pt modelId="{5EA9830F-D72E-4F9C-8F91-D22E99E9E2CB}" type="pres">
      <dgm:prSet presAssocID="{149FE837-5E9D-4232-B03A-557C92F4EDE5}" presName="compositeNode" presStyleCnt="0">
        <dgm:presLayoutVars>
          <dgm:bulletEnabled val="1"/>
        </dgm:presLayoutVars>
      </dgm:prSet>
      <dgm:spPr/>
    </dgm:pt>
    <dgm:pt modelId="{559CAC86-1D6C-43E1-83B1-019F7284CF17}" type="pres">
      <dgm:prSet presAssocID="{149FE837-5E9D-4232-B03A-557C92F4EDE5}" presName="bgRect" presStyleLbl="node1" presStyleIdx="1" presStyleCnt="5"/>
      <dgm:spPr/>
    </dgm:pt>
    <dgm:pt modelId="{C40F40CA-16E9-49F3-90BA-545A7E7C72FF}" type="pres">
      <dgm:prSet presAssocID="{149FE837-5E9D-4232-B03A-557C92F4EDE5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1467EE5D-1549-4898-B61B-CF33CE74778A}" type="pres">
      <dgm:prSet presAssocID="{149FE837-5E9D-4232-B03A-557C92F4EDE5}" presName="childNode" presStyleLbl="node1" presStyleIdx="1" presStyleCnt="5">
        <dgm:presLayoutVars>
          <dgm:bulletEnabled val="1"/>
        </dgm:presLayoutVars>
      </dgm:prSet>
      <dgm:spPr/>
    </dgm:pt>
    <dgm:pt modelId="{9B876187-F209-4894-836B-568CE832DD5B}" type="pres">
      <dgm:prSet presAssocID="{49A9C87C-AC9F-4C43-8203-9ECBD8339E94}" presName="hSp" presStyleCnt="0"/>
      <dgm:spPr/>
    </dgm:pt>
    <dgm:pt modelId="{70061837-EDFD-4ACD-9FBD-05FF3D17E104}" type="pres">
      <dgm:prSet presAssocID="{49A9C87C-AC9F-4C43-8203-9ECBD8339E94}" presName="vProcSp" presStyleCnt="0"/>
      <dgm:spPr/>
    </dgm:pt>
    <dgm:pt modelId="{E9FFB70B-EC92-4533-9160-DE098A1FBFB6}" type="pres">
      <dgm:prSet presAssocID="{49A9C87C-AC9F-4C43-8203-9ECBD8339E94}" presName="vSp1" presStyleCnt="0"/>
      <dgm:spPr/>
    </dgm:pt>
    <dgm:pt modelId="{3D0511AD-13D1-4E65-A625-E5F8FB315F33}" type="pres">
      <dgm:prSet presAssocID="{49A9C87C-AC9F-4C43-8203-9ECBD8339E94}" presName="simulatedConn" presStyleLbl="solidFgAcc1" presStyleIdx="1" presStyleCnt="4"/>
      <dgm:spPr/>
    </dgm:pt>
    <dgm:pt modelId="{340FF23E-253B-4E4E-83D5-7CFFBCB2258C}" type="pres">
      <dgm:prSet presAssocID="{49A9C87C-AC9F-4C43-8203-9ECBD8339E94}" presName="vSp2" presStyleCnt="0"/>
      <dgm:spPr/>
    </dgm:pt>
    <dgm:pt modelId="{B2924341-B219-44E2-9035-FB3B325BB2BA}" type="pres">
      <dgm:prSet presAssocID="{49A9C87C-AC9F-4C43-8203-9ECBD8339E94}" presName="sibTrans" presStyleCnt="0"/>
      <dgm:spPr/>
    </dgm:pt>
    <dgm:pt modelId="{E24055BB-A380-4A89-AA46-FBAE10C74A45}" type="pres">
      <dgm:prSet presAssocID="{C1A0568E-E6C9-4EB7-BBCA-AC919C4F6A6A}" presName="compositeNode" presStyleCnt="0">
        <dgm:presLayoutVars>
          <dgm:bulletEnabled val="1"/>
        </dgm:presLayoutVars>
      </dgm:prSet>
      <dgm:spPr/>
    </dgm:pt>
    <dgm:pt modelId="{215ADBD1-B7EF-4AE3-A9A8-375370C0DF83}" type="pres">
      <dgm:prSet presAssocID="{C1A0568E-E6C9-4EB7-BBCA-AC919C4F6A6A}" presName="bgRect" presStyleLbl="node1" presStyleIdx="2" presStyleCnt="5"/>
      <dgm:spPr/>
    </dgm:pt>
    <dgm:pt modelId="{E9C4A46C-1EA8-4F6D-86DE-36B3827C351D}" type="pres">
      <dgm:prSet presAssocID="{C1A0568E-E6C9-4EB7-BBCA-AC919C4F6A6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A0A4C910-2212-4CB2-8DA6-8560C3E2F6C6}" type="pres">
      <dgm:prSet presAssocID="{C1A0568E-E6C9-4EB7-BBCA-AC919C4F6A6A}" presName="childNode" presStyleLbl="node1" presStyleIdx="2" presStyleCnt="5">
        <dgm:presLayoutVars>
          <dgm:bulletEnabled val="1"/>
        </dgm:presLayoutVars>
      </dgm:prSet>
      <dgm:spPr/>
    </dgm:pt>
    <dgm:pt modelId="{BCB43AEE-647E-4615-AFD4-1D8649CE2783}" type="pres">
      <dgm:prSet presAssocID="{AF8833B2-8BDC-4DDC-BF02-6FB9C9D4CD8B}" presName="hSp" presStyleCnt="0"/>
      <dgm:spPr/>
    </dgm:pt>
    <dgm:pt modelId="{55B2DAE3-4F2D-485C-BE4F-2BD2A2C37877}" type="pres">
      <dgm:prSet presAssocID="{AF8833B2-8BDC-4DDC-BF02-6FB9C9D4CD8B}" presName="vProcSp" presStyleCnt="0"/>
      <dgm:spPr/>
    </dgm:pt>
    <dgm:pt modelId="{E9D45CBE-8AA0-464D-8F5B-FEE04A0A27C3}" type="pres">
      <dgm:prSet presAssocID="{AF8833B2-8BDC-4DDC-BF02-6FB9C9D4CD8B}" presName="vSp1" presStyleCnt="0"/>
      <dgm:spPr/>
    </dgm:pt>
    <dgm:pt modelId="{AA5E809D-B76D-4617-9A04-9131E3272589}" type="pres">
      <dgm:prSet presAssocID="{AF8833B2-8BDC-4DDC-BF02-6FB9C9D4CD8B}" presName="simulatedConn" presStyleLbl="solidFgAcc1" presStyleIdx="2" presStyleCnt="4"/>
      <dgm:spPr/>
    </dgm:pt>
    <dgm:pt modelId="{62087A9B-09D7-48F0-8428-47EAFCE217C7}" type="pres">
      <dgm:prSet presAssocID="{AF8833B2-8BDC-4DDC-BF02-6FB9C9D4CD8B}" presName="vSp2" presStyleCnt="0"/>
      <dgm:spPr/>
    </dgm:pt>
    <dgm:pt modelId="{3C379924-693F-43A7-8DA6-ACC87693CFCF}" type="pres">
      <dgm:prSet presAssocID="{AF8833B2-8BDC-4DDC-BF02-6FB9C9D4CD8B}" presName="sibTrans" presStyleCnt="0"/>
      <dgm:spPr/>
    </dgm:pt>
    <dgm:pt modelId="{8704CAA9-D7A7-42E5-AF1F-E45FD3035B55}" type="pres">
      <dgm:prSet presAssocID="{457122A3-DF18-410E-A763-BC139FCE8B7E}" presName="compositeNode" presStyleCnt="0">
        <dgm:presLayoutVars>
          <dgm:bulletEnabled val="1"/>
        </dgm:presLayoutVars>
      </dgm:prSet>
      <dgm:spPr/>
    </dgm:pt>
    <dgm:pt modelId="{88693987-152F-4113-AD42-802A713B9FFE}" type="pres">
      <dgm:prSet presAssocID="{457122A3-DF18-410E-A763-BC139FCE8B7E}" presName="bgRect" presStyleLbl="node1" presStyleIdx="3" presStyleCnt="5"/>
      <dgm:spPr/>
    </dgm:pt>
    <dgm:pt modelId="{E2303B54-BF15-4EB2-A207-97A2C1FD53A6}" type="pres">
      <dgm:prSet presAssocID="{457122A3-DF18-410E-A763-BC139FCE8B7E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1EF81A7-0139-4A9F-AE59-CD5C3AD36697}" type="pres">
      <dgm:prSet presAssocID="{457122A3-DF18-410E-A763-BC139FCE8B7E}" presName="childNode" presStyleLbl="node1" presStyleIdx="3" presStyleCnt="5">
        <dgm:presLayoutVars>
          <dgm:bulletEnabled val="1"/>
        </dgm:presLayoutVars>
      </dgm:prSet>
      <dgm:spPr/>
    </dgm:pt>
    <dgm:pt modelId="{2C415D63-1791-4715-8A51-7E40C454FCD2}" type="pres">
      <dgm:prSet presAssocID="{A8F7843D-8195-43CE-A449-42E72A515846}" presName="hSp" presStyleCnt="0"/>
      <dgm:spPr/>
    </dgm:pt>
    <dgm:pt modelId="{B17E9FE9-E4CC-4BF9-B4EF-0FD5BC1FE793}" type="pres">
      <dgm:prSet presAssocID="{A8F7843D-8195-43CE-A449-42E72A515846}" presName="vProcSp" presStyleCnt="0"/>
      <dgm:spPr/>
    </dgm:pt>
    <dgm:pt modelId="{CE997D23-3A69-4CDA-AF32-6BB87C0B591F}" type="pres">
      <dgm:prSet presAssocID="{A8F7843D-8195-43CE-A449-42E72A515846}" presName="vSp1" presStyleCnt="0"/>
      <dgm:spPr/>
    </dgm:pt>
    <dgm:pt modelId="{CAB4DB73-1A54-43FF-9FC6-F3D07972FD41}" type="pres">
      <dgm:prSet presAssocID="{A8F7843D-8195-43CE-A449-42E72A515846}" presName="simulatedConn" presStyleLbl="solidFgAcc1" presStyleIdx="3" presStyleCnt="4"/>
      <dgm:spPr/>
    </dgm:pt>
    <dgm:pt modelId="{5874F9C1-FC7C-4F20-A8BE-D0875686B067}" type="pres">
      <dgm:prSet presAssocID="{A8F7843D-8195-43CE-A449-42E72A515846}" presName="vSp2" presStyleCnt="0"/>
      <dgm:spPr/>
    </dgm:pt>
    <dgm:pt modelId="{4CA5E83E-F6BD-469A-AF7F-D5AD46C488A1}" type="pres">
      <dgm:prSet presAssocID="{A8F7843D-8195-43CE-A449-42E72A515846}" presName="sibTrans" presStyleCnt="0"/>
      <dgm:spPr/>
    </dgm:pt>
    <dgm:pt modelId="{5A0F8376-E368-45F0-9BAA-B618B55135B7}" type="pres">
      <dgm:prSet presAssocID="{0534E1ED-D0A6-4C7D-9B48-8B01794FF2CB}" presName="compositeNode" presStyleCnt="0">
        <dgm:presLayoutVars>
          <dgm:bulletEnabled val="1"/>
        </dgm:presLayoutVars>
      </dgm:prSet>
      <dgm:spPr/>
    </dgm:pt>
    <dgm:pt modelId="{0125FA4A-0D00-4906-BF85-0C225D287F02}" type="pres">
      <dgm:prSet presAssocID="{0534E1ED-D0A6-4C7D-9B48-8B01794FF2CB}" presName="bgRect" presStyleLbl="node1" presStyleIdx="4" presStyleCnt="5" custLinFactNeighborX="15378"/>
      <dgm:spPr/>
    </dgm:pt>
    <dgm:pt modelId="{DD9C95B8-FCBE-4487-9129-68B0C891398F}" type="pres">
      <dgm:prSet presAssocID="{0534E1ED-D0A6-4C7D-9B48-8B01794FF2CB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850ED6E9-52B9-49A0-BD8A-698CDBE10F2F}" type="pres">
      <dgm:prSet presAssocID="{0534E1ED-D0A6-4C7D-9B48-8B01794FF2CB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B965405-A2C1-4D72-ACFF-AABB977FBA37}" type="presOf" srcId="{7C7F7DA9-C7C2-417D-9F13-D61D0AC6552F}" destId="{850ED6E9-52B9-49A0-BD8A-698CDBE10F2F}" srcOrd="0" destOrd="0" presId="urn:microsoft.com/office/officeart/2005/8/layout/hProcess7"/>
    <dgm:cxn modelId="{26A25012-1F1B-4194-B291-813E9A28A68E}" srcId="{BEE3AFC6-F0DB-4B83-B927-FE236A2B0AEC}" destId="{457122A3-DF18-410E-A763-BC139FCE8B7E}" srcOrd="3" destOrd="0" parTransId="{659EAA25-E19A-407F-BDF9-C38A675F739B}" sibTransId="{A8F7843D-8195-43CE-A449-42E72A515846}"/>
    <dgm:cxn modelId="{6742DE25-8B3A-478C-8E5D-DEB5245C3719}" type="presOf" srcId="{6B98C775-BE33-4EC4-8EB5-20A90A018977}" destId="{9E2384A6-4AAF-4DFB-8662-DEDEFBD38509}" srcOrd="0" destOrd="0" presId="urn:microsoft.com/office/officeart/2005/8/layout/hProcess7"/>
    <dgm:cxn modelId="{AD66A026-32C5-49BE-BAC2-2BD44BE53846}" type="presOf" srcId="{149FE837-5E9D-4232-B03A-557C92F4EDE5}" destId="{559CAC86-1D6C-43E1-83B1-019F7284CF17}" srcOrd="0" destOrd="0" presId="urn:microsoft.com/office/officeart/2005/8/layout/hProcess7"/>
    <dgm:cxn modelId="{2D1F3A3E-E1E0-43CA-B5CB-E473C2DF4D5C}" srcId="{BEE3AFC6-F0DB-4B83-B927-FE236A2B0AEC}" destId="{149FE837-5E9D-4232-B03A-557C92F4EDE5}" srcOrd="1" destOrd="0" parTransId="{B75DD9E0-6760-4EF1-9936-C407BB4B3BF2}" sibTransId="{49A9C87C-AC9F-4C43-8203-9ECBD8339E94}"/>
    <dgm:cxn modelId="{797ED045-265C-496B-9376-5319573AC282}" srcId="{457122A3-DF18-410E-A763-BC139FCE8B7E}" destId="{C83D6433-7A8F-46EC-AFA9-B609CE0B19C9}" srcOrd="0" destOrd="0" parTransId="{2518D877-9AA8-4DA1-819B-7169CCD73336}" sibTransId="{B4266710-46B8-4E06-85A0-76A6D2476949}"/>
    <dgm:cxn modelId="{2A207B66-E029-4F17-921B-192A8551E375}" srcId="{0534E1ED-D0A6-4C7D-9B48-8B01794FF2CB}" destId="{7C7F7DA9-C7C2-417D-9F13-D61D0AC6552F}" srcOrd="0" destOrd="0" parTransId="{81FF926C-E242-411D-A511-FA6138BEB8B4}" sibTransId="{B6C618D8-A335-42EB-ABD4-D84468B49864}"/>
    <dgm:cxn modelId="{BCBD4D4D-3F1C-4139-858A-7CD6636244EE}" type="presOf" srcId="{6B98C775-BE33-4EC4-8EB5-20A90A018977}" destId="{AC439BE4-4883-4282-983E-5208BD799ED8}" srcOrd="1" destOrd="0" presId="urn:microsoft.com/office/officeart/2005/8/layout/hProcess7"/>
    <dgm:cxn modelId="{7C67646E-DB12-4F74-BC54-CD1A7C2CEDB4}" type="presOf" srcId="{149FE837-5E9D-4232-B03A-557C92F4EDE5}" destId="{C40F40CA-16E9-49F3-90BA-545A7E7C72FF}" srcOrd="1" destOrd="0" presId="urn:microsoft.com/office/officeart/2005/8/layout/hProcess7"/>
    <dgm:cxn modelId="{24413F53-9C66-4FB9-888C-81008E753098}" srcId="{BEE3AFC6-F0DB-4B83-B927-FE236A2B0AEC}" destId="{6B98C775-BE33-4EC4-8EB5-20A90A018977}" srcOrd="0" destOrd="0" parTransId="{46891EE4-A1A2-42D2-B440-14D8C6F511E6}" sibTransId="{5A98D8F1-69FE-4635-9B0F-D9C24A86784F}"/>
    <dgm:cxn modelId="{1262FB77-6B0D-43FC-A170-1CC2CF878C52}" srcId="{BEE3AFC6-F0DB-4B83-B927-FE236A2B0AEC}" destId="{C1A0568E-E6C9-4EB7-BBCA-AC919C4F6A6A}" srcOrd="2" destOrd="0" parTransId="{69DFBB12-8B2B-41EF-B498-6EBA07A35FA4}" sibTransId="{AF8833B2-8BDC-4DDC-BF02-6FB9C9D4CD8B}"/>
    <dgm:cxn modelId="{DCB6F47E-EBBB-495F-AEC4-EFC81E7367A1}" type="presOf" srcId="{C83D6433-7A8F-46EC-AFA9-B609CE0B19C9}" destId="{71EF81A7-0139-4A9F-AE59-CD5C3AD36697}" srcOrd="0" destOrd="0" presId="urn:microsoft.com/office/officeart/2005/8/layout/hProcess7"/>
    <dgm:cxn modelId="{8C0CAA8D-EF84-47C1-8C36-1491D10ED608}" type="presOf" srcId="{2FDA789A-E6FD-4E4D-857D-857EDA5CB13A}" destId="{D27C91F0-655B-42B3-8F0F-CF610C9A4BD7}" srcOrd="0" destOrd="0" presId="urn:microsoft.com/office/officeart/2005/8/layout/hProcess7"/>
    <dgm:cxn modelId="{1FB5EF8E-1EE3-4219-B349-64BD652ACE10}" type="presOf" srcId="{0534E1ED-D0A6-4C7D-9B48-8B01794FF2CB}" destId="{DD9C95B8-FCBE-4487-9129-68B0C891398F}" srcOrd="1" destOrd="0" presId="urn:microsoft.com/office/officeart/2005/8/layout/hProcess7"/>
    <dgm:cxn modelId="{68027F91-4942-4203-9173-D9D9A8D82788}" type="presOf" srcId="{457122A3-DF18-410E-A763-BC139FCE8B7E}" destId="{E2303B54-BF15-4EB2-A207-97A2C1FD53A6}" srcOrd="1" destOrd="0" presId="urn:microsoft.com/office/officeart/2005/8/layout/hProcess7"/>
    <dgm:cxn modelId="{49689D9D-BF75-4C3D-A9B7-C19908E0F26F}" srcId="{6B98C775-BE33-4EC4-8EB5-20A90A018977}" destId="{2FDA789A-E6FD-4E4D-857D-857EDA5CB13A}" srcOrd="0" destOrd="0" parTransId="{AF5E4193-25FB-41E3-8A9D-F8F3CAD38E12}" sibTransId="{1B6F5385-6C3D-42FB-834A-F79812E8417D}"/>
    <dgm:cxn modelId="{28294CA4-573B-401D-B0BE-57F35106C787}" type="presOf" srcId="{457122A3-DF18-410E-A763-BC139FCE8B7E}" destId="{88693987-152F-4113-AD42-802A713B9FFE}" srcOrd="0" destOrd="0" presId="urn:microsoft.com/office/officeart/2005/8/layout/hProcess7"/>
    <dgm:cxn modelId="{968086B6-696A-4F3D-9118-707AB8780375}" srcId="{149FE837-5E9D-4232-B03A-557C92F4EDE5}" destId="{157748D2-424B-49F2-91FF-CD854EEE1BF8}" srcOrd="0" destOrd="0" parTransId="{19831232-604E-4ACF-8ECE-512DEC328376}" sibTransId="{0D5A6743-B689-423B-9DFA-751B2BABFE0A}"/>
    <dgm:cxn modelId="{5A859AB6-4B9A-4BBB-8CA6-57CA98E244A1}" type="presOf" srcId="{0534E1ED-D0A6-4C7D-9B48-8B01794FF2CB}" destId="{0125FA4A-0D00-4906-BF85-0C225D287F02}" srcOrd="0" destOrd="0" presId="urn:microsoft.com/office/officeart/2005/8/layout/hProcess7"/>
    <dgm:cxn modelId="{0620C1BF-40D6-46C3-A207-238DDE7B035B}" type="presOf" srcId="{157748D2-424B-49F2-91FF-CD854EEE1BF8}" destId="{1467EE5D-1549-4898-B61B-CF33CE74778A}" srcOrd="0" destOrd="0" presId="urn:microsoft.com/office/officeart/2005/8/layout/hProcess7"/>
    <dgm:cxn modelId="{AA7F51C7-E7BB-49F3-9C55-3DD1A3B714F0}" type="presOf" srcId="{C1A0568E-E6C9-4EB7-BBCA-AC919C4F6A6A}" destId="{E9C4A46C-1EA8-4F6D-86DE-36B3827C351D}" srcOrd="1" destOrd="0" presId="urn:microsoft.com/office/officeart/2005/8/layout/hProcess7"/>
    <dgm:cxn modelId="{4F6642CF-88FB-4D72-9122-49A1B4A9C2D5}" srcId="{C1A0568E-E6C9-4EB7-BBCA-AC919C4F6A6A}" destId="{4F090728-3962-4E42-B45F-AAFCFB67ADDF}" srcOrd="0" destOrd="0" parTransId="{B1BEE4CF-10AF-4229-8DCA-B1994291B4B0}" sibTransId="{904D586A-C54E-4FF8-8C68-77E201CEAC8D}"/>
    <dgm:cxn modelId="{B24F1DD8-4A4E-46A3-994B-2114D3AEF01A}" type="presOf" srcId="{C1A0568E-E6C9-4EB7-BBCA-AC919C4F6A6A}" destId="{215ADBD1-B7EF-4AE3-A9A8-375370C0DF83}" srcOrd="0" destOrd="0" presId="urn:microsoft.com/office/officeart/2005/8/layout/hProcess7"/>
    <dgm:cxn modelId="{3196C8D8-6585-4F35-A93F-DC9C887DA062}" type="presOf" srcId="{4F090728-3962-4E42-B45F-AAFCFB67ADDF}" destId="{A0A4C910-2212-4CB2-8DA6-8560C3E2F6C6}" srcOrd="0" destOrd="0" presId="urn:microsoft.com/office/officeart/2005/8/layout/hProcess7"/>
    <dgm:cxn modelId="{6431D4E5-B426-485C-BE0D-29313AF822D2}" type="presOf" srcId="{BEE3AFC6-F0DB-4B83-B927-FE236A2B0AEC}" destId="{5065D685-A9C3-48A6-B4E0-EE79B070A7C6}" srcOrd="0" destOrd="0" presId="urn:microsoft.com/office/officeart/2005/8/layout/hProcess7"/>
    <dgm:cxn modelId="{022942F2-1039-42F9-80BC-AA2DF4AE05AA}" srcId="{BEE3AFC6-F0DB-4B83-B927-FE236A2B0AEC}" destId="{0534E1ED-D0A6-4C7D-9B48-8B01794FF2CB}" srcOrd="4" destOrd="0" parTransId="{03AA1BAD-AECB-408C-8036-41BA4D9F2B8A}" sibTransId="{39B9C39C-EAD1-4A6D-B6CD-906F3E2E414A}"/>
    <dgm:cxn modelId="{65A7AE01-7558-49ED-8C7D-E410F7621890}" type="presParOf" srcId="{5065D685-A9C3-48A6-B4E0-EE79B070A7C6}" destId="{059E993B-913E-421C-B073-0A3830DA060D}" srcOrd="0" destOrd="0" presId="urn:microsoft.com/office/officeart/2005/8/layout/hProcess7"/>
    <dgm:cxn modelId="{17D73C02-E564-4F50-8751-7B2AEADBB8EB}" type="presParOf" srcId="{059E993B-913E-421C-B073-0A3830DA060D}" destId="{9E2384A6-4AAF-4DFB-8662-DEDEFBD38509}" srcOrd="0" destOrd="0" presId="urn:microsoft.com/office/officeart/2005/8/layout/hProcess7"/>
    <dgm:cxn modelId="{CA3A4FF2-8EF5-4B3C-9656-916E221BB9F2}" type="presParOf" srcId="{059E993B-913E-421C-B073-0A3830DA060D}" destId="{AC439BE4-4883-4282-983E-5208BD799ED8}" srcOrd="1" destOrd="0" presId="urn:microsoft.com/office/officeart/2005/8/layout/hProcess7"/>
    <dgm:cxn modelId="{64F3A445-6312-4309-B850-8894013BF46F}" type="presParOf" srcId="{059E993B-913E-421C-B073-0A3830DA060D}" destId="{D27C91F0-655B-42B3-8F0F-CF610C9A4BD7}" srcOrd="2" destOrd="0" presId="urn:microsoft.com/office/officeart/2005/8/layout/hProcess7"/>
    <dgm:cxn modelId="{0EDF69F1-A649-4E7F-893D-8BCC1AB303D4}" type="presParOf" srcId="{5065D685-A9C3-48A6-B4E0-EE79B070A7C6}" destId="{89CDFAE1-4ADA-4F94-A456-86757AFCC36B}" srcOrd="1" destOrd="0" presId="urn:microsoft.com/office/officeart/2005/8/layout/hProcess7"/>
    <dgm:cxn modelId="{69FD05D2-C560-44F3-BD55-3C13E58F73E4}" type="presParOf" srcId="{5065D685-A9C3-48A6-B4E0-EE79B070A7C6}" destId="{6BA57D1C-715C-4FE2-B4A2-6697FB8125A1}" srcOrd="2" destOrd="0" presId="urn:microsoft.com/office/officeart/2005/8/layout/hProcess7"/>
    <dgm:cxn modelId="{D78D5360-4931-45FD-869C-86722E0C4D9B}" type="presParOf" srcId="{6BA57D1C-715C-4FE2-B4A2-6697FB8125A1}" destId="{6127A83D-5B38-41BF-8F66-97F7A59A5502}" srcOrd="0" destOrd="0" presId="urn:microsoft.com/office/officeart/2005/8/layout/hProcess7"/>
    <dgm:cxn modelId="{EE49F00D-B7A3-4107-BCE8-547DF6419446}" type="presParOf" srcId="{6BA57D1C-715C-4FE2-B4A2-6697FB8125A1}" destId="{57C76FA2-683D-4185-82FE-6B1F9B067635}" srcOrd="1" destOrd="0" presId="urn:microsoft.com/office/officeart/2005/8/layout/hProcess7"/>
    <dgm:cxn modelId="{843CF780-1A43-464F-86B6-E702B66E4152}" type="presParOf" srcId="{6BA57D1C-715C-4FE2-B4A2-6697FB8125A1}" destId="{EFFB3F70-9BB4-4861-95E0-6E77EB9FE920}" srcOrd="2" destOrd="0" presId="urn:microsoft.com/office/officeart/2005/8/layout/hProcess7"/>
    <dgm:cxn modelId="{4F5BFFEC-7603-4858-8917-E2D2C2AEC636}" type="presParOf" srcId="{5065D685-A9C3-48A6-B4E0-EE79B070A7C6}" destId="{AF252B21-C394-430F-A6D8-0039B246C346}" srcOrd="3" destOrd="0" presId="urn:microsoft.com/office/officeart/2005/8/layout/hProcess7"/>
    <dgm:cxn modelId="{ED9201EF-7FC4-421F-8A02-22108DA4F32A}" type="presParOf" srcId="{5065D685-A9C3-48A6-B4E0-EE79B070A7C6}" destId="{5EA9830F-D72E-4F9C-8F91-D22E99E9E2CB}" srcOrd="4" destOrd="0" presId="urn:microsoft.com/office/officeart/2005/8/layout/hProcess7"/>
    <dgm:cxn modelId="{167CFAB7-32D1-454D-A1B9-CF08312DA108}" type="presParOf" srcId="{5EA9830F-D72E-4F9C-8F91-D22E99E9E2CB}" destId="{559CAC86-1D6C-43E1-83B1-019F7284CF17}" srcOrd="0" destOrd="0" presId="urn:microsoft.com/office/officeart/2005/8/layout/hProcess7"/>
    <dgm:cxn modelId="{D1276AFB-6052-4408-B94D-76B17ECCE54A}" type="presParOf" srcId="{5EA9830F-D72E-4F9C-8F91-D22E99E9E2CB}" destId="{C40F40CA-16E9-49F3-90BA-545A7E7C72FF}" srcOrd="1" destOrd="0" presId="urn:microsoft.com/office/officeart/2005/8/layout/hProcess7"/>
    <dgm:cxn modelId="{A756FF43-FA87-428D-BE89-0F13413224EF}" type="presParOf" srcId="{5EA9830F-D72E-4F9C-8F91-D22E99E9E2CB}" destId="{1467EE5D-1549-4898-B61B-CF33CE74778A}" srcOrd="2" destOrd="0" presId="urn:microsoft.com/office/officeart/2005/8/layout/hProcess7"/>
    <dgm:cxn modelId="{21FB2838-C668-450D-809C-7A0F09A08A7B}" type="presParOf" srcId="{5065D685-A9C3-48A6-B4E0-EE79B070A7C6}" destId="{9B876187-F209-4894-836B-568CE832DD5B}" srcOrd="5" destOrd="0" presId="urn:microsoft.com/office/officeart/2005/8/layout/hProcess7"/>
    <dgm:cxn modelId="{F44DBE4F-2C3E-4BFA-A7D3-7624AEF03A04}" type="presParOf" srcId="{5065D685-A9C3-48A6-B4E0-EE79B070A7C6}" destId="{70061837-EDFD-4ACD-9FBD-05FF3D17E104}" srcOrd="6" destOrd="0" presId="urn:microsoft.com/office/officeart/2005/8/layout/hProcess7"/>
    <dgm:cxn modelId="{445629F2-0B4E-47E5-BA91-6E4020951A2F}" type="presParOf" srcId="{70061837-EDFD-4ACD-9FBD-05FF3D17E104}" destId="{E9FFB70B-EC92-4533-9160-DE098A1FBFB6}" srcOrd="0" destOrd="0" presId="urn:microsoft.com/office/officeart/2005/8/layout/hProcess7"/>
    <dgm:cxn modelId="{939E74CE-EC4D-45F0-AF52-0D463F3DC8CB}" type="presParOf" srcId="{70061837-EDFD-4ACD-9FBD-05FF3D17E104}" destId="{3D0511AD-13D1-4E65-A625-E5F8FB315F33}" srcOrd="1" destOrd="0" presId="urn:microsoft.com/office/officeart/2005/8/layout/hProcess7"/>
    <dgm:cxn modelId="{F475E8BE-24E7-4507-A13C-31846235CD65}" type="presParOf" srcId="{70061837-EDFD-4ACD-9FBD-05FF3D17E104}" destId="{340FF23E-253B-4E4E-83D5-7CFFBCB2258C}" srcOrd="2" destOrd="0" presId="urn:microsoft.com/office/officeart/2005/8/layout/hProcess7"/>
    <dgm:cxn modelId="{92FE1AD8-A1DE-421E-B5DF-F7C8F2E6573C}" type="presParOf" srcId="{5065D685-A9C3-48A6-B4E0-EE79B070A7C6}" destId="{B2924341-B219-44E2-9035-FB3B325BB2BA}" srcOrd="7" destOrd="0" presId="urn:microsoft.com/office/officeart/2005/8/layout/hProcess7"/>
    <dgm:cxn modelId="{96F89D08-BE9A-4151-8335-3EF340501C4A}" type="presParOf" srcId="{5065D685-A9C3-48A6-B4E0-EE79B070A7C6}" destId="{E24055BB-A380-4A89-AA46-FBAE10C74A45}" srcOrd="8" destOrd="0" presId="urn:microsoft.com/office/officeart/2005/8/layout/hProcess7"/>
    <dgm:cxn modelId="{BF957EB0-4052-497C-915D-E141F95FF53E}" type="presParOf" srcId="{E24055BB-A380-4A89-AA46-FBAE10C74A45}" destId="{215ADBD1-B7EF-4AE3-A9A8-375370C0DF83}" srcOrd="0" destOrd="0" presId="urn:microsoft.com/office/officeart/2005/8/layout/hProcess7"/>
    <dgm:cxn modelId="{AFCDC95B-58B4-4810-8CE9-04803E826AE2}" type="presParOf" srcId="{E24055BB-A380-4A89-AA46-FBAE10C74A45}" destId="{E9C4A46C-1EA8-4F6D-86DE-36B3827C351D}" srcOrd="1" destOrd="0" presId="urn:microsoft.com/office/officeart/2005/8/layout/hProcess7"/>
    <dgm:cxn modelId="{A0A3A0BD-8D41-4CE2-A1A5-F3B5517E8BEF}" type="presParOf" srcId="{E24055BB-A380-4A89-AA46-FBAE10C74A45}" destId="{A0A4C910-2212-4CB2-8DA6-8560C3E2F6C6}" srcOrd="2" destOrd="0" presId="urn:microsoft.com/office/officeart/2005/8/layout/hProcess7"/>
    <dgm:cxn modelId="{F11D4941-0966-4CBF-A4DA-002620C73412}" type="presParOf" srcId="{5065D685-A9C3-48A6-B4E0-EE79B070A7C6}" destId="{BCB43AEE-647E-4615-AFD4-1D8649CE2783}" srcOrd="9" destOrd="0" presId="urn:microsoft.com/office/officeart/2005/8/layout/hProcess7"/>
    <dgm:cxn modelId="{25EDE9FA-53AA-48BC-ADFC-EC6F4F951377}" type="presParOf" srcId="{5065D685-A9C3-48A6-B4E0-EE79B070A7C6}" destId="{55B2DAE3-4F2D-485C-BE4F-2BD2A2C37877}" srcOrd="10" destOrd="0" presId="urn:microsoft.com/office/officeart/2005/8/layout/hProcess7"/>
    <dgm:cxn modelId="{4A734ECF-D3A7-49BA-86F7-729AC4C98262}" type="presParOf" srcId="{55B2DAE3-4F2D-485C-BE4F-2BD2A2C37877}" destId="{E9D45CBE-8AA0-464D-8F5B-FEE04A0A27C3}" srcOrd="0" destOrd="0" presId="urn:microsoft.com/office/officeart/2005/8/layout/hProcess7"/>
    <dgm:cxn modelId="{EB382E5D-3221-4C8E-916F-CB2B81C215D1}" type="presParOf" srcId="{55B2DAE3-4F2D-485C-BE4F-2BD2A2C37877}" destId="{AA5E809D-B76D-4617-9A04-9131E3272589}" srcOrd="1" destOrd="0" presId="urn:microsoft.com/office/officeart/2005/8/layout/hProcess7"/>
    <dgm:cxn modelId="{9B2E9FF6-455A-42C2-8090-002521DF96CB}" type="presParOf" srcId="{55B2DAE3-4F2D-485C-BE4F-2BD2A2C37877}" destId="{62087A9B-09D7-48F0-8428-47EAFCE217C7}" srcOrd="2" destOrd="0" presId="urn:microsoft.com/office/officeart/2005/8/layout/hProcess7"/>
    <dgm:cxn modelId="{C65524EB-4030-46D1-BCA0-B1DDE0CD43B1}" type="presParOf" srcId="{5065D685-A9C3-48A6-B4E0-EE79B070A7C6}" destId="{3C379924-693F-43A7-8DA6-ACC87693CFCF}" srcOrd="11" destOrd="0" presId="urn:microsoft.com/office/officeart/2005/8/layout/hProcess7"/>
    <dgm:cxn modelId="{E0B9909F-0C1A-4525-B291-21D738528898}" type="presParOf" srcId="{5065D685-A9C3-48A6-B4E0-EE79B070A7C6}" destId="{8704CAA9-D7A7-42E5-AF1F-E45FD3035B55}" srcOrd="12" destOrd="0" presId="urn:microsoft.com/office/officeart/2005/8/layout/hProcess7"/>
    <dgm:cxn modelId="{FB5B32A3-4FDA-40CF-9FF7-97A0860218EA}" type="presParOf" srcId="{8704CAA9-D7A7-42E5-AF1F-E45FD3035B55}" destId="{88693987-152F-4113-AD42-802A713B9FFE}" srcOrd="0" destOrd="0" presId="urn:microsoft.com/office/officeart/2005/8/layout/hProcess7"/>
    <dgm:cxn modelId="{D94C1565-B1EC-45F3-A9A8-B66E361DC5F2}" type="presParOf" srcId="{8704CAA9-D7A7-42E5-AF1F-E45FD3035B55}" destId="{E2303B54-BF15-4EB2-A207-97A2C1FD53A6}" srcOrd="1" destOrd="0" presId="urn:microsoft.com/office/officeart/2005/8/layout/hProcess7"/>
    <dgm:cxn modelId="{3035FF51-BC01-4BDE-A390-2CEACFDA77FA}" type="presParOf" srcId="{8704CAA9-D7A7-42E5-AF1F-E45FD3035B55}" destId="{71EF81A7-0139-4A9F-AE59-CD5C3AD36697}" srcOrd="2" destOrd="0" presId="urn:microsoft.com/office/officeart/2005/8/layout/hProcess7"/>
    <dgm:cxn modelId="{27728A6D-9942-4D6D-BE3E-A1B9ACF2F85C}" type="presParOf" srcId="{5065D685-A9C3-48A6-B4E0-EE79B070A7C6}" destId="{2C415D63-1791-4715-8A51-7E40C454FCD2}" srcOrd="13" destOrd="0" presId="urn:microsoft.com/office/officeart/2005/8/layout/hProcess7"/>
    <dgm:cxn modelId="{677F910F-9FCD-4A1E-96BB-4A2379E41EFB}" type="presParOf" srcId="{5065D685-A9C3-48A6-B4E0-EE79B070A7C6}" destId="{B17E9FE9-E4CC-4BF9-B4EF-0FD5BC1FE793}" srcOrd="14" destOrd="0" presId="urn:microsoft.com/office/officeart/2005/8/layout/hProcess7"/>
    <dgm:cxn modelId="{BDB262A8-61A3-4D0C-A18D-FA0B015BC3C4}" type="presParOf" srcId="{B17E9FE9-E4CC-4BF9-B4EF-0FD5BC1FE793}" destId="{CE997D23-3A69-4CDA-AF32-6BB87C0B591F}" srcOrd="0" destOrd="0" presId="urn:microsoft.com/office/officeart/2005/8/layout/hProcess7"/>
    <dgm:cxn modelId="{D79EF789-0D16-46B4-B89A-ABF9848783D9}" type="presParOf" srcId="{B17E9FE9-E4CC-4BF9-B4EF-0FD5BC1FE793}" destId="{CAB4DB73-1A54-43FF-9FC6-F3D07972FD41}" srcOrd="1" destOrd="0" presId="urn:microsoft.com/office/officeart/2005/8/layout/hProcess7"/>
    <dgm:cxn modelId="{BC4FB6BE-5E71-4A6C-89B0-46D113964B1A}" type="presParOf" srcId="{B17E9FE9-E4CC-4BF9-B4EF-0FD5BC1FE793}" destId="{5874F9C1-FC7C-4F20-A8BE-D0875686B067}" srcOrd="2" destOrd="0" presId="urn:microsoft.com/office/officeart/2005/8/layout/hProcess7"/>
    <dgm:cxn modelId="{42C96EB6-659C-490B-95F3-4711FDE67DCE}" type="presParOf" srcId="{5065D685-A9C3-48A6-B4E0-EE79B070A7C6}" destId="{4CA5E83E-F6BD-469A-AF7F-D5AD46C488A1}" srcOrd="15" destOrd="0" presId="urn:microsoft.com/office/officeart/2005/8/layout/hProcess7"/>
    <dgm:cxn modelId="{82AB9754-6AD5-41FF-B920-14440A2A114E}" type="presParOf" srcId="{5065D685-A9C3-48A6-B4E0-EE79B070A7C6}" destId="{5A0F8376-E368-45F0-9BAA-B618B55135B7}" srcOrd="16" destOrd="0" presId="urn:microsoft.com/office/officeart/2005/8/layout/hProcess7"/>
    <dgm:cxn modelId="{9F04EA2F-A7E3-43FF-AE8A-20B974E90F41}" type="presParOf" srcId="{5A0F8376-E368-45F0-9BAA-B618B55135B7}" destId="{0125FA4A-0D00-4906-BF85-0C225D287F02}" srcOrd="0" destOrd="0" presId="urn:microsoft.com/office/officeart/2005/8/layout/hProcess7"/>
    <dgm:cxn modelId="{701E0B4B-F96B-4447-A1E6-1A70A57BD624}" type="presParOf" srcId="{5A0F8376-E368-45F0-9BAA-B618B55135B7}" destId="{DD9C95B8-FCBE-4487-9129-68B0C891398F}" srcOrd="1" destOrd="0" presId="urn:microsoft.com/office/officeart/2005/8/layout/hProcess7"/>
    <dgm:cxn modelId="{30811BD8-3E94-4A80-8002-B51E8640B297}" type="presParOf" srcId="{5A0F8376-E368-45F0-9BAA-B618B55135B7}" destId="{850ED6E9-52B9-49A0-BD8A-698CDBE10F2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E3AFC6-F0DB-4B83-B927-FE236A2B0AEC}" type="doc">
      <dgm:prSet loTypeId="urn:microsoft.com/office/officeart/2005/8/layout/hProcess7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6B98C775-BE33-4EC4-8EB5-20A90A018977}">
      <dgm:prSet phldrT="[Text]"/>
      <dgm:spPr/>
      <dgm:t>
        <a:bodyPr/>
        <a:lstStyle/>
        <a:p>
          <a:pPr rtl="0"/>
          <a:r>
            <a:rPr lang="it-IT"/>
            <a:t>0,91</a:t>
          </a:r>
        </a:p>
      </dgm:t>
    </dgm:pt>
    <dgm:pt modelId="{46891EE4-A1A2-42D2-B440-14D8C6F511E6}" type="parTrans" cxnId="{24413F53-9C66-4FB9-888C-81008E753098}">
      <dgm:prSet/>
      <dgm:spPr/>
      <dgm:t>
        <a:bodyPr/>
        <a:lstStyle/>
        <a:p>
          <a:endParaRPr lang="it-IT"/>
        </a:p>
      </dgm:t>
    </dgm:pt>
    <dgm:pt modelId="{5A98D8F1-69FE-4635-9B0F-D9C24A86784F}" type="sibTrans" cxnId="{24413F53-9C66-4FB9-888C-81008E753098}">
      <dgm:prSet/>
      <dgm:spPr/>
      <dgm:t>
        <a:bodyPr/>
        <a:lstStyle/>
        <a:p>
          <a:endParaRPr lang="it-IT"/>
        </a:p>
      </dgm:t>
    </dgm:pt>
    <dgm:pt modelId="{2FDA789A-E6FD-4E4D-857D-857EDA5CB13A}">
      <dgm:prSet phldrT="[Text]"/>
      <dgm:spPr/>
      <dgm:t>
        <a:bodyPr/>
        <a:lstStyle/>
        <a:p>
          <a:r>
            <a:rPr lang="it-IT"/>
            <a:t>Mela</a:t>
          </a:r>
        </a:p>
      </dgm:t>
    </dgm:pt>
    <dgm:pt modelId="{AF5E4193-25FB-41E3-8A9D-F8F3CAD38E12}" type="parTrans" cxnId="{49689D9D-BF75-4C3D-A9B7-C19908E0F26F}">
      <dgm:prSet/>
      <dgm:spPr/>
      <dgm:t>
        <a:bodyPr/>
        <a:lstStyle/>
        <a:p>
          <a:endParaRPr lang="it-IT"/>
        </a:p>
      </dgm:t>
    </dgm:pt>
    <dgm:pt modelId="{1B6F5385-6C3D-42FB-834A-F79812E8417D}" type="sibTrans" cxnId="{49689D9D-BF75-4C3D-A9B7-C19908E0F26F}">
      <dgm:prSet/>
      <dgm:spPr/>
      <dgm:t>
        <a:bodyPr/>
        <a:lstStyle/>
        <a:p>
          <a:endParaRPr lang="it-IT"/>
        </a:p>
      </dgm:t>
    </dgm:pt>
    <dgm:pt modelId="{149FE837-5E9D-4232-B03A-557C92F4EDE5}">
      <dgm:prSet phldrT="[Text]"/>
      <dgm:spPr/>
      <dgm:t>
        <a:bodyPr/>
        <a:lstStyle/>
        <a:p>
          <a:r>
            <a:rPr lang="it-IT"/>
            <a:t>0,87</a:t>
          </a:r>
        </a:p>
      </dgm:t>
    </dgm:pt>
    <dgm:pt modelId="{B75DD9E0-6760-4EF1-9936-C407BB4B3BF2}" type="parTrans" cxnId="{2D1F3A3E-E1E0-43CA-B5CB-E473C2DF4D5C}">
      <dgm:prSet/>
      <dgm:spPr/>
      <dgm:t>
        <a:bodyPr/>
        <a:lstStyle/>
        <a:p>
          <a:endParaRPr lang="it-IT"/>
        </a:p>
      </dgm:t>
    </dgm:pt>
    <dgm:pt modelId="{49A9C87C-AC9F-4C43-8203-9ECBD8339E94}" type="sibTrans" cxnId="{2D1F3A3E-E1E0-43CA-B5CB-E473C2DF4D5C}">
      <dgm:prSet/>
      <dgm:spPr/>
      <dgm:t>
        <a:bodyPr/>
        <a:lstStyle/>
        <a:p>
          <a:endParaRPr lang="it-IT"/>
        </a:p>
      </dgm:t>
    </dgm:pt>
    <dgm:pt modelId="{157748D2-424B-49F2-91FF-CD854EEE1BF8}">
      <dgm:prSet phldrT="[Text]"/>
      <dgm:spPr/>
      <dgm:t>
        <a:bodyPr/>
        <a:lstStyle/>
        <a:p>
          <a:r>
            <a:rPr lang="it-IT"/>
            <a:t>Pera</a:t>
          </a:r>
        </a:p>
      </dgm:t>
    </dgm:pt>
    <dgm:pt modelId="{19831232-604E-4ACF-8ECE-512DEC328376}" type="parTrans" cxnId="{968086B6-696A-4F3D-9118-707AB8780375}">
      <dgm:prSet/>
      <dgm:spPr/>
      <dgm:t>
        <a:bodyPr/>
        <a:lstStyle/>
        <a:p>
          <a:endParaRPr lang="it-IT"/>
        </a:p>
      </dgm:t>
    </dgm:pt>
    <dgm:pt modelId="{0D5A6743-B689-423B-9DFA-751B2BABFE0A}" type="sibTrans" cxnId="{968086B6-696A-4F3D-9118-707AB8780375}">
      <dgm:prSet/>
      <dgm:spPr/>
      <dgm:t>
        <a:bodyPr/>
        <a:lstStyle/>
        <a:p>
          <a:endParaRPr lang="it-IT"/>
        </a:p>
      </dgm:t>
    </dgm:pt>
    <dgm:pt modelId="{C1A0568E-E6C9-4EB7-BBCA-AC919C4F6A6A}">
      <dgm:prSet phldrT="[Text]"/>
      <dgm:spPr/>
      <dgm:t>
        <a:bodyPr/>
        <a:lstStyle/>
        <a:p>
          <a:r>
            <a:rPr lang="it-IT"/>
            <a:t>0,79</a:t>
          </a:r>
        </a:p>
      </dgm:t>
    </dgm:pt>
    <dgm:pt modelId="{69DFBB12-8B2B-41EF-B498-6EBA07A35FA4}" type="parTrans" cxnId="{1262FB77-6B0D-43FC-A170-1CC2CF878C52}">
      <dgm:prSet/>
      <dgm:spPr/>
      <dgm:t>
        <a:bodyPr/>
        <a:lstStyle/>
        <a:p>
          <a:endParaRPr lang="it-IT"/>
        </a:p>
      </dgm:t>
    </dgm:pt>
    <dgm:pt modelId="{AF8833B2-8BDC-4DDC-BF02-6FB9C9D4CD8B}" type="sibTrans" cxnId="{1262FB77-6B0D-43FC-A170-1CC2CF878C52}">
      <dgm:prSet/>
      <dgm:spPr/>
      <dgm:t>
        <a:bodyPr/>
        <a:lstStyle/>
        <a:p>
          <a:endParaRPr lang="it-IT"/>
        </a:p>
      </dgm:t>
    </dgm:pt>
    <dgm:pt modelId="{457122A3-DF18-410E-A763-BC139FCE8B7E}">
      <dgm:prSet phldrT="[Text]"/>
      <dgm:spPr/>
      <dgm:t>
        <a:bodyPr/>
        <a:lstStyle/>
        <a:p>
          <a:r>
            <a:rPr lang="it-IT"/>
            <a:t>0,64</a:t>
          </a:r>
        </a:p>
      </dgm:t>
    </dgm:pt>
    <dgm:pt modelId="{659EAA25-E19A-407F-BDF9-C38A675F739B}" type="parTrans" cxnId="{26A25012-1F1B-4194-B291-813E9A28A68E}">
      <dgm:prSet/>
      <dgm:spPr/>
      <dgm:t>
        <a:bodyPr/>
        <a:lstStyle/>
        <a:p>
          <a:endParaRPr lang="it-IT"/>
        </a:p>
      </dgm:t>
    </dgm:pt>
    <dgm:pt modelId="{A8F7843D-8195-43CE-A449-42E72A515846}" type="sibTrans" cxnId="{26A25012-1F1B-4194-B291-813E9A28A68E}">
      <dgm:prSet/>
      <dgm:spPr/>
      <dgm:t>
        <a:bodyPr/>
        <a:lstStyle/>
        <a:p>
          <a:endParaRPr lang="it-IT"/>
        </a:p>
      </dgm:t>
    </dgm:pt>
    <dgm:pt modelId="{4F090728-3962-4E42-B45F-AAFCFB67ADDF}">
      <dgm:prSet phldrT="[Text]"/>
      <dgm:spPr/>
      <dgm:t>
        <a:bodyPr/>
        <a:lstStyle/>
        <a:p>
          <a:r>
            <a:rPr lang="it-IT"/>
            <a:t>Ciliegia</a:t>
          </a:r>
        </a:p>
      </dgm:t>
    </dgm:pt>
    <dgm:pt modelId="{B1BEE4CF-10AF-4229-8DCA-B1994291B4B0}" type="parTrans" cxnId="{4F6642CF-88FB-4D72-9122-49A1B4A9C2D5}">
      <dgm:prSet/>
      <dgm:spPr/>
      <dgm:t>
        <a:bodyPr/>
        <a:lstStyle/>
        <a:p>
          <a:endParaRPr lang="it-IT"/>
        </a:p>
      </dgm:t>
    </dgm:pt>
    <dgm:pt modelId="{904D586A-C54E-4FF8-8C68-77E201CEAC8D}" type="sibTrans" cxnId="{4F6642CF-88FB-4D72-9122-49A1B4A9C2D5}">
      <dgm:prSet/>
      <dgm:spPr/>
      <dgm:t>
        <a:bodyPr/>
        <a:lstStyle/>
        <a:p>
          <a:endParaRPr lang="it-IT"/>
        </a:p>
      </dgm:t>
    </dgm:pt>
    <dgm:pt modelId="{C83D6433-7A8F-46EC-AFA9-B609CE0B19C9}">
      <dgm:prSet phldrT="[Text]"/>
      <dgm:spPr/>
      <dgm:t>
        <a:bodyPr/>
        <a:lstStyle/>
        <a:p>
          <a:r>
            <a:rPr lang="it-IT"/>
            <a:t>Ananas</a:t>
          </a:r>
        </a:p>
      </dgm:t>
    </dgm:pt>
    <dgm:pt modelId="{2518D877-9AA8-4DA1-819B-7169CCD73336}" type="parTrans" cxnId="{797ED045-265C-496B-9376-5319573AC282}">
      <dgm:prSet/>
      <dgm:spPr/>
      <dgm:t>
        <a:bodyPr/>
        <a:lstStyle/>
        <a:p>
          <a:endParaRPr lang="it-IT"/>
        </a:p>
      </dgm:t>
    </dgm:pt>
    <dgm:pt modelId="{B4266710-46B8-4E06-85A0-76A6D2476949}" type="sibTrans" cxnId="{797ED045-265C-496B-9376-5319573AC282}">
      <dgm:prSet/>
      <dgm:spPr/>
      <dgm:t>
        <a:bodyPr/>
        <a:lstStyle/>
        <a:p>
          <a:endParaRPr lang="it-IT"/>
        </a:p>
      </dgm:t>
    </dgm:pt>
    <dgm:pt modelId="{0534E1ED-D0A6-4C7D-9B48-8B01794FF2CB}">
      <dgm:prSet phldrT="[Text]"/>
      <dgm:spPr/>
      <dgm:t>
        <a:bodyPr/>
        <a:lstStyle/>
        <a:p>
          <a:r>
            <a:rPr lang="it-IT"/>
            <a:t>0,61</a:t>
          </a:r>
        </a:p>
      </dgm:t>
    </dgm:pt>
    <dgm:pt modelId="{03AA1BAD-AECB-408C-8036-41BA4D9F2B8A}" type="parTrans" cxnId="{022942F2-1039-42F9-80BC-AA2DF4AE05AA}">
      <dgm:prSet/>
      <dgm:spPr/>
      <dgm:t>
        <a:bodyPr/>
        <a:lstStyle/>
        <a:p>
          <a:endParaRPr lang="it-IT"/>
        </a:p>
      </dgm:t>
    </dgm:pt>
    <dgm:pt modelId="{39B9C39C-EAD1-4A6D-B6CD-906F3E2E414A}" type="sibTrans" cxnId="{022942F2-1039-42F9-80BC-AA2DF4AE05AA}">
      <dgm:prSet/>
      <dgm:spPr/>
      <dgm:t>
        <a:bodyPr/>
        <a:lstStyle/>
        <a:p>
          <a:endParaRPr lang="it-IT"/>
        </a:p>
      </dgm:t>
    </dgm:pt>
    <dgm:pt modelId="{7C7F7DA9-C7C2-417D-9F13-D61D0AC6552F}">
      <dgm:prSet phldrT="[Text]"/>
      <dgm:spPr/>
      <dgm:t>
        <a:bodyPr/>
        <a:lstStyle/>
        <a:p>
          <a:r>
            <a:rPr lang="it-IT"/>
            <a:t>Mango</a:t>
          </a:r>
        </a:p>
      </dgm:t>
    </dgm:pt>
    <dgm:pt modelId="{81FF926C-E242-411D-A511-FA6138BEB8B4}" type="parTrans" cxnId="{2A207B66-E029-4F17-921B-192A8551E375}">
      <dgm:prSet/>
      <dgm:spPr/>
      <dgm:t>
        <a:bodyPr/>
        <a:lstStyle/>
        <a:p>
          <a:endParaRPr lang="it-IT"/>
        </a:p>
      </dgm:t>
    </dgm:pt>
    <dgm:pt modelId="{B6C618D8-A335-42EB-ABD4-D84468B49864}" type="sibTrans" cxnId="{2A207B66-E029-4F17-921B-192A8551E375}">
      <dgm:prSet/>
      <dgm:spPr/>
      <dgm:t>
        <a:bodyPr/>
        <a:lstStyle/>
        <a:p>
          <a:endParaRPr lang="it-IT"/>
        </a:p>
      </dgm:t>
    </dgm:pt>
    <dgm:pt modelId="{5065D685-A9C3-48A6-B4E0-EE79B070A7C6}" type="pres">
      <dgm:prSet presAssocID="{BEE3AFC6-F0DB-4B83-B927-FE236A2B0AEC}" presName="Name0" presStyleCnt="0">
        <dgm:presLayoutVars>
          <dgm:dir/>
          <dgm:animLvl val="lvl"/>
          <dgm:resizeHandles val="exact"/>
        </dgm:presLayoutVars>
      </dgm:prSet>
      <dgm:spPr/>
    </dgm:pt>
    <dgm:pt modelId="{059E993B-913E-421C-B073-0A3830DA060D}" type="pres">
      <dgm:prSet presAssocID="{6B98C775-BE33-4EC4-8EB5-20A90A018977}" presName="compositeNode" presStyleCnt="0">
        <dgm:presLayoutVars>
          <dgm:bulletEnabled val="1"/>
        </dgm:presLayoutVars>
      </dgm:prSet>
      <dgm:spPr/>
    </dgm:pt>
    <dgm:pt modelId="{9E2384A6-4AAF-4DFB-8662-DEDEFBD38509}" type="pres">
      <dgm:prSet presAssocID="{6B98C775-BE33-4EC4-8EB5-20A90A018977}" presName="bgRect" presStyleLbl="node1" presStyleIdx="0" presStyleCnt="5" custLinFactNeighborX="-4077" custLinFactNeighborY="28639"/>
      <dgm:spPr/>
    </dgm:pt>
    <dgm:pt modelId="{AC439BE4-4883-4282-983E-5208BD799ED8}" type="pres">
      <dgm:prSet presAssocID="{6B98C775-BE33-4EC4-8EB5-20A90A01897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D27C91F0-655B-42B3-8F0F-CF610C9A4BD7}" type="pres">
      <dgm:prSet presAssocID="{6B98C775-BE33-4EC4-8EB5-20A90A018977}" presName="childNode" presStyleLbl="node1" presStyleIdx="0" presStyleCnt="5">
        <dgm:presLayoutVars>
          <dgm:bulletEnabled val="1"/>
        </dgm:presLayoutVars>
      </dgm:prSet>
      <dgm:spPr/>
    </dgm:pt>
    <dgm:pt modelId="{89CDFAE1-4ADA-4F94-A456-86757AFCC36B}" type="pres">
      <dgm:prSet presAssocID="{5A98D8F1-69FE-4635-9B0F-D9C24A86784F}" presName="hSp" presStyleCnt="0"/>
      <dgm:spPr/>
    </dgm:pt>
    <dgm:pt modelId="{6BA57D1C-715C-4FE2-B4A2-6697FB8125A1}" type="pres">
      <dgm:prSet presAssocID="{5A98D8F1-69FE-4635-9B0F-D9C24A86784F}" presName="vProcSp" presStyleCnt="0"/>
      <dgm:spPr/>
    </dgm:pt>
    <dgm:pt modelId="{6127A83D-5B38-41BF-8F66-97F7A59A5502}" type="pres">
      <dgm:prSet presAssocID="{5A98D8F1-69FE-4635-9B0F-D9C24A86784F}" presName="vSp1" presStyleCnt="0"/>
      <dgm:spPr/>
    </dgm:pt>
    <dgm:pt modelId="{57C76FA2-683D-4185-82FE-6B1F9B067635}" type="pres">
      <dgm:prSet presAssocID="{5A98D8F1-69FE-4635-9B0F-D9C24A86784F}" presName="simulatedConn" presStyleLbl="solidFgAcc1" presStyleIdx="0" presStyleCnt="4"/>
      <dgm:spPr/>
    </dgm:pt>
    <dgm:pt modelId="{EFFB3F70-9BB4-4861-95E0-6E77EB9FE920}" type="pres">
      <dgm:prSet presAssocID="{5A98D8F1-69FE-4635-9B0F-D9C24A86784F}" presName="vSp2" presStyleCnt="0"/>
      <dgm:spPr/>
    </dgm:pt>
    <dgm:pt modelId="{AF252B21-C394-430F-A6D8-0039B246C346}" type="pres">
      <dgm:prSet presAssocID="{5A98D8F1-69FE-4635-9B0F-D9C24A86784F}" presName="sibTrans" presStyleCnt="0"/>
      <dgm:spPr/>
    </dgm:pt>
    <dgm:pt modelId="{5EA9830F-D72E-4F9C-8F91-D22E99E9E2CB}" type="pres">
      <dgm:prSet presAssocID="{149FE837-5E9D-4232-B03A-557C92F4EDE5}" presName="compositeNode" presStyleCnt="0">
        <dgm:presLayoutVars>
          <dgm:bulletEnabled val="1"/>
        </dgm:presLayoutVars>
      </dgm:prSet>
      <dgm:spPr/>
    </dgm:pt>
    <dgm:pt modelId="{559CAC86-1D6C-43E1-83B1-019F7284CF17}" type="pres">
      <dgm:prSet presAssocID="{149FE837-5E9D-4232-B03A-557C92F4EDE5}" presName="bgRect" presStyleLbl="node1" presStyleIdx="1" presStyleCnt="5"/>
      <dgm:spPr/>
    </dgm:pt>
    <dgm:pt modelId="{C40F40CA-16E9-49F3-90BA-545A7E7C72FF}" type="pres">
      <dgm:prSet presAssocID="{149FE837-5E9D-4232-B03A-557C92F4EDE5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1467EE5D-1549-4898-B61B-CF33CE74778A}" type="pres">
      <dgm:prSet presAssocID="{149FE837-5E9D-4232-B03A-557C92F4EDE5}" presName="childNode" presStyleLbl="node1" presStyleIdx="1" presStyleCnt="5">
        <dgm:presLayoutVars>
          <dgm:bulletEnabled val="1"/>
        </dgm:presLayoutVars>
      </dgm:prSet>
      <dgm:spPr/>
    </dgm:pt>
    <dgm:pt modelId="{9B876187-F209-4894-836B-568CE832DD5B}" type="pres">
      <dgm:prSet presAssocID="{49A9C87C-AC9F-4C43-8203-9ECBD8339E94}" presName="hSp" presStyleCnt="0"/>
      <dgm:spPr/>
    </dgm:pt>
    <dgm:pt modelId="{70061837-EDFD-4ACD-9FBD-05FF3D17E104}" type="pres">
      <dgm:prSet presAssocID="{49A9C87C-AC9F-4C43-8203-9ECBD8339E94}" presName="vProcSp" presStyleCnt="0"/>
      <dgm:spPr/>
    </dgm:pt>
    <dgm:pt modelId="{E9FFB70B-EC92-4533-9160-DE098A1FBFB6}" type="pres">
      <dgm:prSet presAssocID="{49A9C87C-AC9F-4C43-8203-9ECBD8339E94}" presName="vSp1" presStyleCnt="0"/>
      <dgm:spPr/>
    </dgm:pt>
    <dgm:pt modelId="{3D0511AD-13D1-4E65-A625-E5F8FB315F33}" type="pres">
      <dgm:prSet presAssocID="{49A9C87C-AC9F-4C43-8203-9ECBD8339E94}" presName="simulatedConn" presStyleLbl="solidFgAcc1" presStyleIdx="1" presStyleCnt="4"/>
      <dgm:spPr/>
    </dgm:pt>
    <dgm:pt modelId="{340FF23E-253B-4E4E-83D5-7CFFBCB2258C}" type="pres">
      <dgm:prSet presAssocID="{49A9C87C-AC9F-4C43-8203-9ECBD8339E94}" presName="vSp2" presStyleCnt="0"/>
      <dgm:spPr/>
    </dgm:pt>
    <dgm:pt modelId="{B2924341-B219-44E2-9035-FB3B325BB2BA}" type="pres">
      <dgm:prSet presAssocID="{49A9C87C-AC9F-4C43-8203-9ECBD8339E94}" presName="sibTrans" presStyleCnt="0"/>
      <dgm:spPr/>
    </dgm:pt>
    <dgm:pt modelId="{E24055BB-A380-4A89-AA46-FBAE10C74A45}" type="pres">
      <dgm:prSet presAssocID="{C1A0568E-E6C9-4EB7-BBCA-AC919C4F6A6A}" presName="compositeNode" presStyleCnt="0">
        <dgm:presLayoutVars>
          <dgm:bulletEnabled val="1"/>
        </dgm:presLayoutVars>
      </dgm:prSet>
      <dgm:spPr/>
    </dgm:pt>
    <dgm:pt modelId="{215ADBD1-B7EF-4AE3-A9A8-375370C0DF83}" type="pres">
      <dgm:prSet presAssocID="{C1A0568E-E6C9-4EB7-BBCA-AC919C4F6A6A}" presName="bgRect" presStyleLbl="node1" presStyleIdx="2" presStyleCnt="5"/>
      <dgm:spPr/>
    </dgm:pt>
    <dgm:pt modelId="{E9C4A46C-1EA8-4F6D-86DE-36B3827C351D}" type="pres">
      <dgm:prSet presAssocID="{C1A0568E-E6C9-4EB7-BBCA-AC919C4F6A6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A0A4C910-2212-4CB2-8DA6-8560C3E2F6C6}" type="pres">
      <dgm:prSet presAssocID="{C1A0568E-E6C9-4EB7-BBCA-AC919C4F6A6A}" presName="childNode" presStyleLbl="node1" presStyleIdx="2" presStyleCnt="5">
        <dgm:presLayoutVars>
          <dgm:bulletEnabled val="1"/>
        </dgm:presLayoutVars>
      </dgm:prSet>
      <dgm:spPr/>
    </dgm:pt>
    <dgm:pt modelId="{BCB43AEE-647E-4615-AFD4-1D8649CE2783}" type="pres">
      <dgm:prSet presAssocID="{AF8833B2-8BDC-4DDC-BF02-6FB9C9D4CD8B}" presName="hSp" presStyleCnt="0"/>
      <dgm:spPr/>
    </dgm:pt>
    <dgm:pt modelId="{55B2DAE3-4F2D-485C-BE4F-2BD2A2C37877}" type="pres">
      <dgm:prSet presAssocID="{AF8833B2-8BDC-4DDC-BF02-6FB9C9D4CD8B}" presName="vProcSp" presStyleCnt="0"/>
      <dgm:spPr/>
    </dgm:pt>
    <dgm:pt modelId="{E9D45CBE-8AA0-464D-8F5B-FEE04A0A27C3}" type="pres">
      <dgm:prSet presAssocID="{AF8833B2-8BDC-4DDC-BF02-6FB9C9D4CD8B}" presName="vSp1" presStyleCnt="0"/>
      <dgm:spPr/>
    </dgm:pt>
    <dgm:pt modelId="{AA5E809D-B76D-4617-9A04-9131E3272589}" type="pres">
      <dgm:prSet presAssocID="{AF8833B2-8BDC-4DDC-BF02-6FB9C9D4CD8B}" presName="simulatedConn" presStyleLbl="solidFgAcc1" presStyleIdx="2" presStyleCnt="4"/>
      <dgm:spPr/>
    </dgm:pt>
    <dgm:pt modelId="{62087A9B-09D7-48F0-8428-47EAFCE217C7}" type="pres">
      <dgm:prSet presAssocID="{AF8833B2-8BDC-4DDC-BF02-6FB9C9D4CD8B}" presName="vSp2" presStyleCnt="0"/>
      <dgm:spPr/>
    </dgm:pt>
    <dgm:pt modelId="{3C379924-693F-43A7-8DA6-ACC87693CFCF}" type="pres">
      <dgm:prSet presAssocID="{AF8833B2-8BDC-4DDC-BF02-6FB9C9D4CD8B}" presName="sibTrans" presStyleCnt="0"/>
      <dgm:spPr/>
    </dgm:pt>
    <dgm:pt modelId="{8704CAA9-D7A7-42E5-AF1F-E45FD3035B55}" type="pres">
      <dgm:prSet presAssocID="{457122A3-DF18-410E-A763-BC139FCE8B7E}" presName="compositeNode" presStyleCnt="0">
        <dgm:presLayoutVars>
          <dgm:bulletEnabled val="1"/>
        </dgm:presLayoutVars>
      </dgm:prSet>
      <dgm:spPr/>
    </dgm:pt>
    <dgm:pt modelId="{88693987-152F-4113-AD42-802A713B9FFE}" type="pres">
      <dgm:prSet presAssocID="{457122A3-DF18-410E-A763-BC139FCE8B7E}" presName="bgRect" presStyleLbl="node1" presStyleIdx="3" presStyleCnt="5"/>
      <dgm:spPr/>
    </dgm:pt>
    <dgm:pt modelId="{E2303B54-BF15-4EB2-A207-97A2C1FD53A6}" type="pres">
      <dgm:prSet presAssocID="{457122A3-DF18-410E-A763-BC139FCE8B7E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1EF81A7-0139-4A9F-AE59-CD5C3AD36697}" type="pres">
      <dgm:prSet presAssocID="{457122A3-DF18-410E-A763-BC139FCE8B7E}" presName="childNode" presStyleLbl="node1" presStyleIdx="3" presStyleCnt="5">
        <dgm:presLayoutVars>
          <dgm:bulletEnabled val="1"/>
        </dgm:presLayoutVars>
      </dgm:prSet>
      <dgm:spPr/>
    </dgm:pt>
    <dgm:pt modelId="{2C415D63-1791-4715-8A51-7E40C454FCD2}" type="pres">
      <dgm:prSet presAssocID="{A8F7843D-8195-43CE-A449-42E72A515846}" presName="hSp" presStyleCnt="0"/>
      <dgm:spPr/>
    </dgm:pt>
    <dgm:pt modelId="{B17E9FE9-E4CC-4BF9-B4EF-0FD5BC1FE793}" type="pres">
      <dgm:prSet presAssocID="{A8F7843D-8195-43CE-A449-42E72A515846}" presName="vProcSp" presStyleCnt="0"/>
      <dgm:spPr/>
    </dgm:pt>
    <dgm:pt modelId="{CE997D23-3A69-4CDA-AF32-6BB87C0B591F}" type="pres">
      <dgm:prSet presAssocID="{A8F7843D-8195-43CE-A449-42E72A515846}" presName="vSp1" presStyleCnt="0"/>
      <dgm:spPr/>
    </dgm:pt>
    <dgm:pt modelId="{CAB4DB73-1A54-43FF-9FC6-F3D07972FD41}" type="pres">
      <dgm:prSet presAssocID="{A8F7843D-8195-43CE-A449-42E72A515846}" presName="simulatedConn" presStyleLbl="solidFgAcc1" presStyleIdx="3" presStyleCnt="4"/>
      <dgm:spPr/>
    </dgm:pt>
    <dgm:pt modelId="{5874F9C1-FC7C-4F20-A8BE-D0875686B067}" type="pres">
      <dgm:prSet presAssocID="{A8F7843D-8195-43CE-A449-42E72A515846}" presName="vSp2" presStyleCnt="0"/>
      <dgm:spPr/>
    </dgm:pt>
    <dgm:pt modelId="{4CA5E83E-F6BD-469A-AF7F-D5AD46C488A1}" type="pres">
      <dgm:prSet presAssocID="{A8F7843D-8195-43CE-A449-42E72A515846}" presName="sibTrans" presStyleCnt="0"/>
      <dgm:spPr/>
    </dgm:pt>
    <dgm:pt modelId="{5A0F8376-E368-45F0-9BAA-B618B55135B7}" type="pres">
      <dgm:prSet presAssocID="{0534E1ED-D0A6-4C7D-9B48-8B01794FF2CB}" presName="compositeNode" presStyleCnt="0">
        <dgm:presLayoutVars>
          <dgm:bulletEnabled val="1"/>
        </dgm:presLayoutVars>
      </dgm:prSet>
      <dgm:spPr/>
    </dgm:pt>
    <dgm:pt modelId="{0125FA4A-0D00-4906-BF85-0C225D287F02}" type="pres">
      <dgm:prSet presAssocID="{0534E1ED-D0A6-4C7D-9B48-8B01794FF2CB}" presName="bgRect" presStyleLbl="node1" presStyleIdx="4" presStyleCnt="5"/>
      <dgm:spPr/>
    </dgm:pt>
    <dgm:pt modelId="{DD9C95B8-FCBE-4487-9129-68B0C891398F}" type="pres">
      <dgm:prSet presAssocID="{0534E1ED-D0A6-4C7D-9B48-8B01794FF2CB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850ED6E9-52B9-49A0-BD8A-698CDBE10F2F}" type="pres">
      <dgm:prSet presAssocID="{0534E1ED-D0A6-4C7D-9B48-8B01794FF2CB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B965405-A2C1-4D72-ACFF-AABB977FBA37}" type="presOf" srcId="{7C7F7DA9-C7C2-417D-9F13-D61D0AC6552F}" destId="{850ED6E9-52B9-49A0-BD8A-698CDBE10F2F}" srcOrd="0" destOrd="0" presId="urn:microsoft.com/office/officeart/2005/8/layout/hProcess7"/>
    <dgm:cxn modelId="{26A25012-1F1B-4194-B291-813E9A28A68E}" srcId="{BEE3AFC6-F0DB-4B83-B927-FE236A2B0AEC}" destId="{457122A3-DF18-410E-A763-BC139FCE8B7E}" srcOrd="3" destOrd="0" parTransId="{659EAA25-E19A-407F-BDF9-C38A675F739B}" sibTransId="{A8F7843D-8195-43CE-A449-42E72A515846}"/>
    <dgm:cxn modelId="{6742DE25-8B3A-478C-8E5D-DEB5245C3719}" type="presOf" srcId="{6B98C775-BE33-4EC4-8EB5-20A90A018977}" destId="{9E2384A6-4AAF-4DFB-8662-DEDEFBD38509}" srcOrd="0" destOrd="0" presId="urn:microsoft.com/office/officeart/2005/8/layout/hProcess7"/>
    <dgm:cxn modelId="{AD66A026-32C5-49BE-BAC2-2BD44BE53846}" type="presOf" srcId="{149FE837-5E9D-4232-B03A-557C92F4EDE5}" destId="{559CAC86-1D6C-43E1-83B1-019F7284CF17}" srcOrd="0" destOrd="0" presId="urn:microsoft.com/office/officeart/2005/8/layout/hProcess7"/>
    <dgm:cxn modelId="{2D1F3A3E-E1E0-43CA-B5CB-E473C2DF4D5C}" srcId="{BEE3AFC6-F0DB-4B83-B927-FE236A2B0AEC}" destId="{149FE837-5E9D-4232-B03A-557C92F4EDE5}" srcOrd="1" destOrd="0" parTransId="{B75DD9E0-6760-4EF1-9936-C407BB4B3BF2}" sibTransId="{49A9C87C-AC9F-4C43-8203-9ECBD8339E94}"/>
    <dgm:cxn modelId="{797ED045-265C-496B-9376-5319573AC282}" srcId="{457122A3-DF18-410E-A763-BC139FCE8B7E}" destId="{C83D6433-7A8F-46EC-AFA9-B609CE0B19C9}" srcOrd="0" destOrd="0" parTransId="{2518D877-9AA8-4DA1-819B-7169CCD73336}" sibTransId="{B4266710-46B8-4E06-85A0-76A6D2476949}"/>
    <dgm:cxn modelId="{2A207B66-E029-4F17-921B-192A8551E375}" srcId="{0534E1ED-D0A6-4C7D-9B48-8B01794FF2CB}" destId="{7C7F7DA9-C7C2-417D-9F13-D61D0AC6552F}" srcOrd="0" destOrd="0" parTransId="{81FF926C-E242-411D-A511-FA6138BEB8B4}" sibTransId="{B6C618D8-A335-42EB-ABD4-D84468B49864}"/>
    <dgm:cxn modelId="{BCBD4D4D-3F1C-4139-858A-7CD6636244EE}" type="presOf" srcId="{6B98C775-BE33-4EC4-8EB5-20A90A018977}" destId="{AC439BE4-4883-4282-983E-5208BD799ED8}" srcOrd="1" destOrd="0" presId="urn:microsoft.com/office/officeart/2005/8/layout/hProcess7"/>
    <dgm:cxn modelId="{7C67646E-DB12-4F74-BC54-CD1A7C2CEDB4}" type="presOf" srcId="{149FE837-5E9D-4232-B03A-557C92F4EDE5}" destId="{C40F40CA-16E9-49F3-90BA-545A7E7C72FF}" srcOrd="1" destOrd="0" presId="urn:microsoft.com/office/officeart/2005/8/layout/hProcess7"/>
    <dgm:cxn modelId="{24413F53-9C66-4FB9-888C-81008E753098}" srcId="{BEE3AFC6-F0DB-4B83-B927-FE236A2B0AEC}" destId="{6B98C775-BE33-4EC4-8EB5-20A90A018977}" srcOrd="0" destOrd="0" parTransId="{46891EE4-A1A2-42D2-B440-14D8C6F511E6}" sibTransId="{5A98D8F1-69FE-4635-9B0F-D9C24A86784F}"/>
    <dgm:cxn modelId="{1262FB77-6B0D-43FC-A170-1CC2CF878C52}" srcId="{BEE3AFC6-F0DB-4B83-B927-FE236A2B0AEC}" destId="{C1A0568E-E6C9-4EB7-BBCA-AC919C4F6A6A}" srcOrd="2" destOrd="0" parTransId="{69DFBB12-8B2B-41EF-B498-6EBA07A35FA4}" sibTransId="{AF8833B2-8BDC-4DDC-BF02-6FB9C9D4CD8B}"/>
    <dgm:cxn modelId="{DCB6F47E-EBBB-495F-AEC4-EFC81E7367A1}" type="presOf" srcId="{C83D6433-7A8F-46EC-AFA9-B609CE0B19C9}" destId="{71EF81A7-0139-4A9F-AE59-CD5C3AD36697}" srcOrd="0" destOrd="0" presId="urn:microsoft.com/office/officeart/2005/8/layout/hProcess7"/>
    <dgm:cxn modelId="{8C0CAA8D-EF84-47C1-8C36-1491D10ED608}" type="presOf" srcId="{2FDA789A-E6FD-4E4D-857D-857EDA5CB13A}" destId="{D27C91F0-655B-42B3-8F0F-CF610C9A4BD7}" srcOrd="0" destOrd="0" presId="urn:microsoft.com/office/officeart/2005/8/layout/hProcess7"/>
    <dgm:cxn modelId="{1FB5EF8E-1EE3-4219-B349-64BD652ACE10}" type="presOf" srcId="{0534E1ED-D0A6-4C7D-9B48-8B01794FF2CB}" destId="{DD9C95B8-FCBE-4487-9129-68B0C891398F}" srcOrd="1" destOrd="0" presId="urn:microsoft.com/office/officeart/2005/8/layout/hProcess7"/>
    <dgm:cxn modelId="{68027F91-4942-4203-9173-D9D9A8D82788}" type="presOf" srcId="{457122A3-DF18-410E-A763-BC139FCE8B7E}" destId="{E2303B54-BF15-4EB2-A207-97A2C1FD53A6}" srcOrd="1" destOrd="0" presId="urn:microsoft.com/office/officeart/2005/8/layout/hProcess7"/>
    <dgm:cxn modelId="{49689D9D-BF75-4C3D-A9B7-C19908E0F26F}" srcId="{6B98C775-BE33-4EC4-8EB5-20A90A018977}" destId="{2FDA789A-E6FD-4E4D-857D-857EDA5CB13A}" srcOrd="0" destOrd="0" parTransId="{AF5E4193-25FB-41E3-8A9D-F8F3CAD38E12}" sibTransId="{1B6F5385-6C3D-42FB-834A-F79812E8417D}"/>
    <dgm:cxn modelId="{28294CA4-573B-401D-B0BE-57F35106C787}" type="presOf" srcId="{457122A3-DF18-410E-A763-BC139FCE8B7E}" destId="{88693987-152F-4113-AD42-802A713B9FFE}" srcOrd="0" destOrd="0" presId="urn:microsoft.com/office/officeart/2005/8/layout/hProcess7"/>
    <dgm:cxn modelId="{968086B6-696A-4F3D-9118-707AB8780375}" srcId="{149FE837-5E9D-4232-B03A-557C92F4EDE5}" destId="{157748D2-424B-49F2-91FF-CD854EEE1BF8}" srcOrd="0" destOrd="0" parTransId="{19831232-604E-4ACF-8ECE-512DEC328376}" sibTransId="{0D5A6743-B689-423B-9DFA-751B2BABFE0A}"/>
    <dgm:cxn modelId="{5A859AB6-4B9A-4BBB-8CA6-57CA98E244A1}" type="presOf" srcId="{0534E1ED-D0A6-4C7D-9B48-8B01794FF2CB}" destId="{0125FA4A-0D00-4906-BF85-0C225D287F02}" srcOrd="0" destOrd="0" presId="urn:microsoft.com/office/officeart/2005/8/layout/hProcess7"/>
    <dgm:cxn modelId="{0620C1BF-40D6-46C3-A207-238DDE7B035B}" type="presOf" srcId="{157748D2-424B-49F2-91FF-CD854EEE1BF8}" destId="{1467EE5D-1549-4898-B61B-CF33CE74778A}" srcOrd="0" destOrd="0" presId="urn:microsoft.com/office/officeart/2005/8/layout/hProcess7"/>
    <dgm:cxn modelId="{AA7F51C7-E7BB-49F3-9C55-3DD1A3B714F0}" type="presOf" srcId="{C1A0568E-E6C9-4EB7-BBCA-AC919C4F6A6A}" destId="{E9C4A46C-1EA8-4F6D-86DE-36B3827C351D}" srcOrd="1" destOrd="0" presId="urn:microsoft.com/office/officeart/2005/8/layout/hProcess7"/>
    <dgm:cxn modelId="{4F6642CF-88FB-4D72-9122-49A1B4A9C2D5}" srcId="{C1A0568E-E6C9-4EB7-BBCA-AC919C4F6A6A}" destId="{4F090728-3962-4E42-B45F-AAFCFB67ADDF}" srcOrd="0" destOrd="0" parTransId="{B1BEE4CF-10AF-4229-8DCA-B1994291B4B0}" sibTransId="{904D586A-C54E-4FF8-8C68-77E201CEAC8D}"/>
    <dgm:cxn modelId="{B24F1DD8-4A4E-46A3-994B-2114D3AEF01A}" type="presOf" srcId="{C1A0568E-E6C9-4EB7-BBCA-AC919C4F6A6A}" destId="{215ADBD1-B7EF-4AE3-A9A8-375370C0DF83}" srcOrd="0" destOrd="0" presId="urn:microsoft.com/office/officeart/2005/8/layout/hProcess7"/>
    <dgm:cxn modelId="{3196C8D8-6585-4F35-A93F-DC9C887DA062}" type="presOf" srcId="{4F090728-3962-4E42-B45F-AAFCFB67ADDF}" destId="{A0A4C910-2212-4CB2-8DA6-8560C3E2F6C6}" srcOrd="0" destOrd="0" presId="urn:microsoft.com/office/officeart/2005/8/layout/hProcess7"/>
    <dgm:cxn modelId="{6431D4E5-B426-485C-BE0D-29313AF822D2}" type="presOf" srcId="{BEE3AFC6-F0DB-4B83-B927-FE236A2B0AEC}" destId="{5065D685-A9C3-48A6-B4E0-EE79B070A7C6}" srcOrd="0" destOrd="0" presId="urn:microsoft.com/office/officeart/2005/8/layout/hProcess7"/>
    <dgm:cxn modelId="{022942F2-1039-42F9-80BC-AA2DF4AE05AA}" srcId="{BEE3AFC6-F0DB-4B83-B927-FE236A2B0AEC}" destId="{0534E1ED-D0A6-4C7D-9B48-8B01794FF2CB}" srcOrd="4" destOrd="0" parTransId="{03AA1BAD-AECB-408C-8036-41BA4D9F2B8A}" sibTransId="{39B9C39C-EAD1-4A6D-B6CD-906F3E2E414A}"/>
    <dgm:cxn modelId="{65A7AE01-7558-49ED-8C7D-E410F7621890}" type="presParOf" srcId="{5065D685-A9C3-48A6-B4E0-EE79B070A7C6}" destId="{059E993B-913E-421C-B073-0A3830DA060D}" srcOrd="0" destOrd="0" presId="urn:microsoft.com/office/officeart/2005/8/layout/hProcess7"/>
    <dgm:cxn modelId="{17D73C02-E564-4F50-8751-7B2AEADBB8EB}" type="presParOf" srcId="{059E993B-913E-421C-B073-0A3830DA060D}" destId="{9E2384A6-4AAF-4DFB-8662-DEDEFBD38509}" srcOrd="0" destOrd="0" presId="urn:microsoft.com/office/officeart/2005/8/layout/hProcess7"/>
    <dgm:cxn modelId="{CA3A4FF2-8EF5-4B3C-9656-916E221BB9F2}" type="presParOf" srcId="{059E993B-913E-421C-B073-0A3830DA060D}" destId="{AC439BE4-4883-4282-983E-5208BD799ED8}" srcOrd="1" destOrd="0" presId="urn:microsoft.com/office/officeart/2005/8/layout/hProcess7"/>
    <dgm:cxn modelId="{64F3A445-6312-4309-B850-8894013BF46F}" type="presParOf" srcId="{059E993B-913E-421C-B073-0A3830DA060D}" destId="{D27C91F0-655B-42B3-8F0F-CF610C9A4BD7}" srcOrd="2" destOrd="0" presId="urn:microsoft.com/office/officeart/2005/8/layout/hProcess7"/>
    <dgm:cxn modelId="{0EDF69F1-A649-4E7F-893D-8BCC1AB303D4}" type="presParOf" srcId="{5065D685-A9C3-48A6-B4E0-EE79B070A7C6}" destId="{89CDFAE1-4ADA-4F94-A456-86757AFCC36B}" srcOrd="1" destOrd="0" presId="urn:microsoft.com/office/officeart/2005/8/layout/hProcess7"/>
    <dgm:cxn modelId="{69FD05D2-C560-44F3-BD55-3C13E58F73E4}" type="presParOf" srcId="{5065D685-A9C3-48A6-B4E0-EE79B070A7C6}" destId="{6BA57D1C-715C-4FE2-B4A2-6697FB8125A1}" srcOrd="2" destOrd="0" presId="urn:microsoft.com/office/officeart/2005/8/layout/hProcess7"/>
    <dgm:cxn modelId="{D78D5360-4931-45FD-869C-86722E0C4D9B}" type="presParOf" srcId="{6BA57D1C-715C-4FE2-B4A2-6697FB8125A1}" destId="{6127A83D-5B38-41BF-8F66-97F7A59A5502}" srcOrd="0" destOrd="0" presId="urn:microsoft.com/office/officeart/2005/8/layout/hProcess7"/>
    <dgm:cxn modelId="{EE49F00D-B7A3-4107-BCE8-547DF6419446}" type="presParOf" srcId="{6BA57D1C-715C-4FE2-B4A2-6697FB8125A1}" destId="{57C76FA2-683D-4185-82FE-6B1F9B067635}" srcOrd="1" destOrd="0" presId="urn:microsoft.com/office/officeart/2005/8/layout/hProcess7"/>
    <dgm:cxn modelId="{843CF780-1A43-464F-86B6-E702B66E4152}" type="presParOf" srcId="{6BA57D1C-715C-4FE2-B4A2-6697FB8125A1}" destId="{EFFB3F70-9BB4-4861-95E0-6E77EB9FE920}" srcOrd="2" destOrd="0" presId="urn:microsoft.com/office/officeart/2005/8/layout/hProcess7"/>
    <dgm:cxn modelId="{4F5BFFEC-7603-4858-8917-E2D2C2AEC636}" type="presParOf" srcId="{5065D685-A9C3-48A6-B4E0-EE79B070A7C6}" destId="{AF252B21-C394-430F-A6D8-0039B246C346}" srcOrd="3" destOrd="0" presId="urn:microsoft.com/office/officeart/2005/8/layout/hProcess7"/>
    <dgm:cxn modelId="{ED9201EF-7FC4-421F-8A02-22108DA4F32A}" type="presParOf" srcId="{5065D685-A9C3-48A6-B4E0-EE79B070A7C6}" destId="{5EA9830F-D72E-4F9C-8F91-D22E99E9E2CB}" srcOrd="4" destOrd="0" presId="urn:microsoft.com/office/officeart/2005/8/layout/hProcess7"/>
    <dgm:cxn modelId="{167CFAB7-32D1-454D-A1B9-CF08312DA108}" type="presParOf" srcId="{5EA9830F-D72E-4F9C-8F91-D22E99E9E2CB}" destId="{559CAC86-1D6C-43E1-83B1-019F7284CF17}" srcOrd="0" destOrd="0" presId="urn:microsoft.com/office/officeart/2005/8/layout/hProcess7"/>
    <dgm:cxn modelId="{D1276AFB-6052-4408-B94D-76B17ECCE54A}" type="presParOf" srcId="{5EA9830F-D72E-4F9C-8F91-D22E99E9E2CB}" destId="{C40F40CA-16E9-49F3-90BA-545A7E7C72FF}" srcOrd="1" destOrd="0" presId="urn:microsoft.com/office/officeart/2005/8/layout/hProcess7"/>
    <dgm:cxn modelId="{A756FF43-FA87-428D-BE89-0F13413224EF}" type="presParOf" srcId="{5EA9830F-D72E-4F9C-8F91-D22E99E9E2CB}" destId="{1467EE5D-1549-4898-B61B-CF33CE74778A}" srcOrd="2" destOrd="0" presId="urn:microsoft.com/office/officeart/2005/8/layout/hProcess7"/>
    <dgm:cxn modelId="{21FB2838-C668-450D-809C-7A0F09A08A7B}" type="presParOf" srcId="{5065D685-A9C3-48A6-B4E0-EE79B070A7C6}" destId="{9B876187-F209-4894-836B-568CE832DD5B}" srcOrd="5" destOrd="0" presId="urn:microsoft.com/office/officeart/2005/8/layout/hProcess7"/>
    <dgm:cxn modelId="{F44DBE4F-2C3E-4BFA-A7D3-7624AEF03A04}" type="presParOf" srcId="{5065D685-A9C3-48A6-B4E0-EE79B070A7C6}" destId="{70061837-EDFD-4ACD-9FBD-05FF3D17E104}" srcOrd="6" destOrd="0" presId="urn:microsoft.com/office/officeart/2005/8/layout/hProcess7"/>
    <dgm:cxn modelId="{445629F2-0B4E-47E5-BA91-6E4020951A2F}" type="presParOf" srcId="{70061837-EDFD-4ACD-9FBD-05FF3D17E104}" destId="{E9FFB70B-EC92-4533-9160-DE098A1FBFB6}" srcOrd="0" destOrd="0" presId="urn:microsoft.com/office/officeart/2005/8/layout/hProcess7"/>
    <dgm:cxn modelId="{939E74CE-EC4D-45F0-AF52-0D463F3DC8CB}" type="presParOf" srcId="{70061837-EDFD-4ACD-9FBD-05FF3D17E104}" destId="{3D0511AD-13D1-4E65-A625-E5F8FB315F33}" srcOrd="1" destOrd="0" presId="urn:microsoft.com/office/officeart/2005/8/layout/hProcess7"/>
    <dgm:cxn modelId="{F475E8BE-24E7-4507-A13C-31846235CD65}" type="presParOf" srcId="{70061837-EDFD-4ACD-9FBD-05FF3D17E104}" destId="{340FF23E-253B-4E4E-83D5-7CFFBCB2258C}" srcOrd="2" destOrd="0" presId="urn:microsoft.com/office/officeart/2005/8/layout/hProcess7"/>
    <dgm:cxn modelId="{92FE1AD8-A1DE-421E-B5DF-F7C8F2E6573C}" type="presParOf" srcId="{5065D685-A9C3-48A6-B4E0-EE79B070A7C6}" destId="{B2924341-B219-44E2-9035-FB3B325BB2BA}" srcOrd="7" destOrd="0" presId="urn:microsoft.com/office/officeart/2005/8/layout/hProcess7"/>
    <dgm:cxn modelId="{96F89D08-BE9A-4151-8335-3EF340501C4A}" type="presParOf" srcId="{5065D685-A9C3-48A6-B4E0-EE79B070A7C6}" destId="{E24055BB-A380-4A89-AA46-FBAE10C74A45}" srcOrd="8" destOrd="0" presId="urn:microsoft.com/office/officeart/2005/8/layout/hProcess7"/>
    <dgm:cxn modelId="{BF957EB0-4052-497C-915D-E141F95FF53E}" type="presParOf" srcId="{E24055BB-A380-4A89-AA46-FBAE10C74A45}" destId="{215ADBD1-B7EF-4AE3-A9A8-375370C0DF83}" srcOrd="0" destOrd="0" presId="urn:microsoft.com/office/officeart/2005/8/layout/hProcess7"/>
    <dgm:cxn modelId="{AFCDC95B-58B4-4810-8CE9-04803E826AE2}" type="presParOf" srcId="{E24055BB-A380-4A89-AA46-FBAE10C74A45}" destId="{E9C4A46C-1EA8-4F6D-86DE-36B3827C351D}" srcOrd="1" destOrd="0" presId="urn:microsoft.com/office/officeart/2005/8/layout/hProcess7"/>
    <dgm:cxn modelId="{A0A3A0BD-8D41-4CE2-A1A5-F3B5517E8BEF}" type="presParOf" srcId="{E24055BB-A380-4A89-AA46-FBAE10C74A45}" destId="{A0A4C910-2212-4CB2-8DA6-8560C3E2F6C6}" srcOrd="2" destOrd="0" presId="urn:microsoft.com/office/officeart/2005/8/layout/hProcess7"/>
    <dgm:cxn modelId="{F11D4941-0966-4CBF-A4DA-002620C73412}" type="presParOf" srcId="{5065D685-A9C3-48A6-B4E0-EE79B070A7C6}" destId="{BCB43AEE-647E-4615-AFD4-1D8649CE2783}" srcOrd="9" destOrd="0" presId="urn:microsoft.com/office/officeart/2005/8/layout/hProcess7"/>
    <dgm:cxn modelId="{25EDE9FA-53AA-48BC-ADFC-EC6F4F951377}" type="presParOf" srcId="{5065D685-A9C3-48A6-B4E0-EE79B070A7C6}" destId="{55B2DAE3-4F2D-485C-BE4F-2BD2A2C37877}" srcOrd="10" destOrd="0" presId="urn:microsoft.com/office/officeart/2005/8/layout/hProcess7"/>
    <dgm:cxn modelId="{4A734ECF-D3A7-49BA-86F7-729AC4C98262}" type="presParOf" srcId="{55B2DAE3-4F2D-485C-BE4F-2BD2A2C37877}" destId="{E9D45CBE-8AA0-464D-8F5B-FEE04A0A27C3}" srcOrd="0" destOrd="0" presId="urn:microsoft.com/office/officeart/2005/8/layout/hProcess7"/>
    <dgm:cxn modelId="{EB382E5D-3221-4C8E-916F-CB2B81C215D1}" type="presParOf" srcId="{55B2DAE3-4F2D-485C-BE4F-2BD2A2C37877}" destId="{AA5E809D-B76D-4617-9A04-9131E3272589}" srcOrd="1" destOrd="0" presId="urn:microsoft.com/office/officeart/2005/8/layout/hProcess7"/>
    <dgm:cxn modelId="{9B2E9FF6-455A-42C2-8090-002521DF96CB}" type="presParOf" srcId="{55B2DAE3-4F2D-485C-BE4F-2BD2A2C37877}" destId="{62087A9B-09D7-48F0-8428-47EAFCE217C7}" srcOrd="2" destOrd="0" presId="urn:microsoft.com/office/officeart/2005/8/layout/hProcess7"/>
    <dgm:cxn modelId="{C65524EB-4030-46D1-BCA0-B1DDE0CD43B1}" type="presParOf" srcId="{5065D685-A9C3-48A6-B4E0-EE79B070A7C6}" destId="{3C379924-693F-43A7-8DA6-ACC87693CFCF}" srcOrd="11" destOrd="0" presId="urn:microsoft.com/office/officeart/2005/8/layout/hProcess7"/>
    <dgm:cxn modelId="{E0B9909F-0C1A-4525-B291-21D738528898}" type="presParOf" srcId="{5065D685-A9C3-48A6-B4E0-EE79B070A7C6}" destId="{8704CAA9-D7A7-42E5-AF1F-E45FD3035B55}" srcOrd="12" destOrd="0" presId="urn:microsoft.com/office/officeart/2005/8/layout/hProcess7"/>
    <dgm:cxn modelId="{FB5B32A3-4FDA-40CF-9FF7-97A0860218EA}" type="presParOf" srcId="{8704CAA9-D7A7-42E5-AF1F-E45FD3035B55}" destId="{88693987-152F-4113-AD42-802A713B9FFE}" srcOrd="0" destOrd="0" presId="urn:microsoft.com/office/officeart/2005/8/layout/hProcess7"/>
    <dgm:cxn modelId="{D94C1565-B1EC-45F3-A9A8-B66E361DC5F2}" type="presParOf" srcId="{8704CAA9-D7A7-42E5-AF1F-E45FD3035B55}" destId="{E2303B54-BF15-4EB2-A207-97A2C1FD53A6}" srcOrd="1" destOrd="0" presId="urn:microsoft.com/office/officeart/2005/8/layout/hProcess7"/>
    <dgm:cxn modelId="{3035FF51-BC01-4BDE-A390-2CEACFDA77FA}" type="presParOf" srcId="{8704CAA9-D7A7-42E5-AF1F-E45FD3035B55}" destId="{71EF81A7-0139-4A9F-AE59-CD5C3AD36697}" srcOrd="2" destOrd="0" presId="urn:microsoft.com/office/officeart/2005/8/layout/hProcess7"/>
    <dgm:cxn modelId="{27728A6D-9942-4D6D-BE3E-A1B9ACF2F85C}" type="presParOf" srcId="{5065D685-A9C3-48A6-B4E0-EE79B070A7C6}" destId="{2C415D63-1791-4715-8A51-7E40C454FCD2}" srcOrd="13" destOrd="0" presId="urn:microsoft.com/office/officeart/2005/8/layout/hProcess7"/>
    <dgm:cxn modelId="{677F910F-9FCD-4A1E-96BB-4A2379E41EFB}" type="presParOf" srcId="{5065D685-A9C3-48A6-B4E0-EE79B070A7C6}" destId="{B17E9FE9-E4CC-4BF9-B4EF-0FD5BC1FE793}" srcOrd="14" destOrd="0" presId="urn:microsoft.com/office/officeart/2005/8/layout/hProcess7"/>
    <dgm:cxn modelId="{BDB262A8-61A3-4D0C-A18D-FA0B015BC3C4}" type="presParOf" srcId="{B17E9FE9-E4CC-4BF9-B4EF-0FD5BC1FE793}" destId="{CE997D23-3A69-4CDA-AF32-6BB87C0B591F}" srcOrd="0" destOrd="0" presId="urn:microsoft.com/office/officeart/2005/8/layout/hProcess7"/>
    <dgm:cxn modelId="{D79EF789-0D16-46B4-B89A-ABF9848783D9}" type="presParOf" srcId="{B17E9FE9-E4CC-4BF9-B4EF-0FD5BC1FE793}" destId="{CAB4DB73-1A54-43FF-9FC6-F3D07972FD41}" srcOrd="1" destOrd="0" presId="urn:microsoft.com/office/officeart/2005/8/layout/hProcess7"/>
    <dgm:cxn modelId="{BC4FB6BE-5E71-4A6C-89B0-46D113964B1A}" type="presParOf" srcId="{B17E9FE9-E4CC-4BF9-B4EF-0FD5BC1FE793}" destId="{5874F9C1-FC7C-4F20-A8BE-D0875686B067}" srcOrd="2" destOrd="0" presId="urn:microsoft.com/office/officeart/2005/8/layout/hProcess7"/>
    <dgm:cxn modelId="{42C96EB6-659C-490B-95F3-4711FDE67DCE}" type="presParOf" srcId="{5065D685-A9C3-48A6-B4E0-EE79B070A7C6}" destId="{4CA5E83E-F6BD-469A-AF7F-D5AD46C488A1}" srcOrd="15" destOrd="0" presId="urn:microsoft.com/office/officeart/2005/8/layout/hProcess7"/>
    <dgm:cxn modelId="{82AB9754-6AD5-41FF-B920-14440A2A114E}" type="presParOf" srcId="{5065D685-A9C3-48A6-B4E0-EE79B070A7C6}" destId="{5A0F8376-E368-45F0-9BAA-B618B55135B7}" srcOrd="16" destOrd="0" presId="urn:microsoft.com/office/officeart/2005/8/layout/hProcess7"/>
    <dgm:cxn modelId="{9F04EA2F-A7E3-43FF-AE8A-20B974E90F41}" type="presParOf" srcId="{5A0F8376-E368-45F0-9BAA-B618B55135B7}" destId="{0125FA4A-0D00-4906-BF85-0C225D287F02}" srcOrd="0" destOrd="0" presId="urn:microsoft.com/office/officeart/2005/8/layout/hProcess7"/>
    <dgm:cxn modelId="{701E0B4B-F96B-4447-A1E6-1A70A57BD624}" type="presParOf" srcId="{5A0F8376-E368-45F0-9BAA-B618B55135B7}" destId="{DD9C95B8-FCBE-4487-9129-68B0C891398F}" srcOrd="1" destOrd="0" presId="urn:microsoft.com/office/officeart/2005/8/layout/hProcess7"/>
    <dgm:cxn modelId="{30811BD8-3E94-4A80-8002-B51E8640B297}" type="presParOf" srcId="{5A0F8376-E368-45F0-9BAA-B618B55135B7}" destId="{850ED6E9-52B9-49A0-BD8A-698CDBE10F2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E3AFC6-F0DB-4B83-B927-FE236A2B0AEC}" type="doc">
      <dgm:prSet loTypeId="urn:microsoft.com/office/officeart/2005/8/layout/hProcess7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6B98C775-BE33-4EC4-8EB5-20A90A018977}">
      <dgm:prSet phldrT="[Text]"/>
      <dgm:spPr/>
      <dgm:t>
        <a:bodyPr/>
        <a:lstStyle/>
        <a:p>
          <a:pPr rtl="0"/>
          <a:r>
            <a:rPr lang="it-IT"/>
            <a:t>0,91</a:t>
          </a:r>
        </a:p>
      </dgm:t>
    </dgm:pt>
    <dgm:pt modelId="{46891EE4-A1A2-42D2-B440-14D8C6F511E6}" type="parTrans" cxnId="{24413F53-9C66-4FB9-888C-81008E753098}">
      <dgm:prSet/>
      <dgm:spPr/>
      <dgm:t>
        <a:bodyPr/>
        <a:lstStyle/>
        <a:p>
          <a:endParaRPr lang="it-IT"/>
        </a:p>
      </dgm:t>
    </dgm:pt>
    <dgm:pt modelId="{5A98D8F1-69FE-4635-9B0F-D9C24A86784F}" type="sibTrans" cxnId="{24413F53-9C66-4FB9-888C-81008E753098}">
      <dgm:prSet/>
      <dgm:spPr/>
      <dgm:t>
        <a:bodyPr/>
        <a:lstStyle/>
        <a:p>
          <a:endParaRPr lang="it-IT"/>
        </a:p>
      </dgm:t>
    </dgm:pt>
    <dgm:pt modelId="{2FDA789A-E6FD-4E4D-857D-857EDA5CB13A}">
      <dgm:prSet phldrT="[Text]"/>
      <dgm:spPr/>
      <dgm:t>
        <a:bodyPr/>
        <a:lstStyle/>
        <a:p>
          <a:r>
            <a:rPr lang="it-IT"/>
            <a:t>Mela</a:t>
          </a:r>
        </a:p>
      </dgm:t>
    </dgm:pt>
    <dgm:pt modelId="{AF5E4193-25FB-41E3-8A9D-F8F3CAD38E12}" type="parTrans" cxnId="{49689D9D-BF75-4C3D-A9B7-C19908E0F26F}">
      <dgm:prSet/>
      <dgm:spPr/>
      <dgm:t>
        <a:bodyPr/>
        <a:lstStyle/>
        <a:p>
          <a:endParaRPr lang="it-IT"/>
        </a:p>
      </dgm:t>
    </dgm:pt>
    <dgm:pt modelId="{1B6F5385-6C3D-42FB-834A-F79812E8417D}" type="sibTrans" cxnId="{49689D9D-BF75-4C3D-A9B7-C19908E0F26F}">
      <dgm:prSet/>
      <dgm:spPr/>
      <dgm:t>
        <a:bodyPr/>
        <a:lstStyle/>
        <a:p>
          <a:endParaRPr lang="it-IT"/>
        </a:p>
      </dgm:t>
    </dgm:pt>
    <dgm:pt modelId="{149FE837-5E9D-4232-B03A-557C92F4EDE5}">
      <dgm:prSet phldrT="[Text]"/>
      <dgm:spPr/>
      <dgm:t>
        <a:bodyPr/>
        <a:lstStyle/>
        <a:p>
          <a:r>
            <a:rPr lang="it-IT"/>
            <a:t>0,87</a:t>
          </a:r>
        </a:p>
      </dgm:t>
    </dgm:pt>
    <dgm:pt modelId="{B75DD9E0-6760-4EF1-9936-C407BB4B3BF2}" type="parTrans" cxnId="{2D1F3A3E-E1E0-43CA-B5CB-E473C2DF4D5C}">
      <dgm:prSet/>
      <dgm:spPr/>
      <dgm:t>
        <a:bodyPr/>
        <a:lstStyle/>
        <a:p>
          <a:endParaRPr lang="it-IT"/>
        </a:p>
      </dgm:t>
    </dgm:pt>
    <dgm:pt modelId="{49A9C87C-AC9F-4C43-8203-9ECBD8339E94}" type="sibTrans" cxnId="{2D1F3A3E-E1E0-43CA-B5CB-E473C2DF4D5C}">
      <dgm:prSet/>
      <dgm:spPr/>
      <dgm:t>
        <a:bodyPr/>
        <a:lstStyle/>
        <a:p>
          <a:endParaRPr lang="it-IT"/>
        </a:p>
      </dgm:t>
    </dgm:pt>
    <dgm:pt modelId="{157748D2-424B-49F2-91FF-CD854EEE1BF8}">
      <dgm:prSet phldrT="[Text]"/>
      <dgm:spPr/>
      <dgm:t>
        <a:bodyPr/>
        <a:lstStyle/>
        <a:p>
          <a:r>
            <a:rPr lang="it-IT" dirty="0"/>
            <a:t>Pera</a:t>
          </a:r>
        </a:p>
      </dgm:t>
    </dgm:pt>
    <dgm:pt modelId="{19831232-604E-4ACF-8ECE-512DEC328376}" type="parTrans" cxnId="{968086B6-696A-4F3D-9118-707AB8780375}">
      <dgm:prSet/>
      <dgm:spPr/>
      <dgm:t>
        <a:bodyPr/>
        <a:lstStyle/>
        <a:p>
          <a:endParaRPr lang="it-IT"/>
        </a:p>
      </dgm:t>
    </dgm:pt>
    <dgm:pt modelId="{0D5A6743-B689-423B-9DFA-751B2BABFE0A}" type="sibTrans" cxnId="{968086B6-696A-4F3D-9118-707AB8780375}">
      <dgm:prSet/>
      <dgm:spPr/>
      <dgm:t>
        <a:bodyPr/>
        <a:lstStyle/>
        <a:p>
          <a:endParaRPr lang="it-IT"/>
        </a:p>
      </dgm:t>
    </dgm:pt>
    <dgm:pt modelId="{C1A0568E-E6C9-4EB7-BBCA-AC919C4F6A6A}">
      <dgm:prSet phldrT="[Text]"/>
      <dgm:spPr/>
      <dgm:t>
        <a:bodyPr/>
        <a:lstStyle/>
        <a:p>
          <a:r>
            <a:rPr lang="it-IT"/>
            <a:t>0,79</a:t>
          </a:r>
        </a:p>
      </dgm:t>
    </dgm:pt>
    <dgm:pt modelId="{69DFBB12-8B2B-41EF-B498-6EBA07A35FA4}" type="parTrans" cxnId="{1262FB77-6B0D-43FC-A170-1CC2CF878C52}">
      <dgm:prSet/>
      <dgm:spPr/>
      <dgm:t>
        <a:bodyPr/>
        <a:lstStyle/>
        <a:p>
          <a:endParaRPr lang="it-IT"/>
        </a:p>
      </dgm:t>
    </dgm:pt>
    <dgm:pt modelId="{AF8833B2-8BDC-4DDC-BF02-6FB9C9D4CD8B}" type="sibTrans" cxnId="{1262FB77-6B0D-43FC-A170-1CC2CF878C52}">
      <dgm:prSet/>
      <dgm:spPr/>
      <dgm:t>
        <a:bodyPr/>
        <a:lstStyle/>
        <a:p>
          <a:endParaRPr lang="it-IT"/>
        </a:p>
      </dgm:t>
    </dgm:pt>
    <dgm:pt modelId="{4F090728-3962-4E42-B45F-AAFCFB67ADDF}">
      <dgm:prSet phldrT="[Text]"/>
      <dgm:spPr/>
      <dgm:t>
        <a:bodyPr/>
        <a:lstStyle/>
        <a:p>
          <a:r>
            <a:rPr lang="it-IT"/>
            <a:t>Ciliegia</a:t>
          </a:r>
        </a:p>
      </dgm:t>
    </dgm:pt>
    <dgm:pt modelId="{B1BEE4CF-10AF-4229-8DCA-B1994291B4B0}" type="parTrans" cxnId="{4F6642CF-88FB-4D72-9122-49A1B4A9C2D5}">
      <dgm:prSet/>
      <dgm:spPr/>
      <dgm:t>
        <a:bodyPr/>
        <a:lstStyle/>
        <a:p>
          <a:endParaRPr lang="it-IT"/>
        </a:p>
      </dgm:t>
    </dgm:pt>
    <dgm:pt modelId="{904D586A-C54E-4FF8-8C68-77E201CEAC8D}" type="sibTrans" cxnId="{4F6642CF-88FB-4D72-9122-49A1B4A9C2D5}">
      <dgm:prSet/>
      <dgm:spPr/>
      <dgm:t>
        <a:bodyPr/>
        <a:lstStyle/>
        <a:p>
          <a:endParaRPr lang="it-IT"/>
        </a:p>
      </dgm:t>
    </dgm:pt>
    <dgm:pt modelId="{5065D685-A9C3-48A6-B4E0-EE79B070A7C6}" type="pres">
      <dgm:prSet presAssocID="{BEE3AFC6-F0DB-4B83-B927-FE236A2B0AEC}" presName="Name0" presStyleCnt="0">
        <dgm:presLayoutVars>
          <dgm:dir/>
          <dgm:animLvl val="lvl"/>
          <dgm:resizeHandles val="exact"/>
        </dgm:presLayoutVars>
      </dgm:prSet>
      <dgm:spPr/>
    </dgm:pt>
    <dgm:pt modelId="{059E993B-913E-421C-B073-0A3830DA060D}" type="pres">
      <dgm:prSet presAssocID="{6B98C775-BE33-4EC4-8EB5-20A90A018977}" presName="compositeNode" presStyleCnt="0">
        <dgm:presLayoutVars>
          <dgm:bulletEnabled val="1"/>
        </dgm:presLayoutVars>
      </dgm:prSet>
      <dgm:spPr/>
    </dgm:pt>
    <dgm:pt modelId="{9E2384A6-4AAF-4DFB-8662-DEDEFBD38509}" type="pres">
      <dgm:prSet presAssocID="{6B98C775-BE33-4EC4-8EB5-20A90A018977}" presName="bgRect" presStyleLbl="node1" presStyleIdx="0" presStyleCnt="3" custLinFactNeighborX="-4077" custLinFactNeighborY="28639"/>
      <dgm:spPr/>
    </dgm:pt>
    <dgm:pt modelId="{AC439BE4-4883-4282-983E-5208BD799ED8}" type="pres">
      <dgm:prSet presAssocID="{6B98C775-BE33-4EC4-8EB5-20A90A018977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D27C91F0-655B-42B3-8F0F-CF610C9A4BD7}" type="pres">
      <dgm:prSet presAssocID="{6B98C775-BE33-4EC4-8EB5-20A90A018977}" presName="childNode" presStyleLbl="node1" presStyleIdx="0" presStyleCnt="3">
        <dgm:presLayoutVars>
          <dgm:bulletEnabled val="1"/>
        </dgm:presLayoutVars>
      </dgm:prSet>
      <dgm:spPr/>
    </dgm:pt>
    <dgm:pt modelId="{89CDFAE1-4ADA-4F94-A456-86757AFCC36B}" type="pres">
      <dgm:prSet presAssocID="{5A98D8F1-69FE-4635-9B0F-D9C24A86784F}" presName="hSp" presStyleCnt="0"/>
      <dgm:spPr/>
    </dgm:pt>
    <dgm:pt modelId="{6BA57D1C-715C-4FE2-B4A2-6697FB8125A1}" type="pres">
      <dgm:prSet presAssocID="{5A98D8F1-69FE-4635-9B0F-D9C24A86784F}" presName="vProcSp" presStyleCnt="0"/>
      <dgm:spPr/>
    </dgm:pt>
    <dgm:pt modelId="{6127A83D-5B38-41BF-8F66-97F7A59A5502}" type="pres">
      <dgm:prSet presAssocID="{5A98D8F1-69FE-4635-9B0F-D9C24A86784F}" presName="vSp1" presStyleCnt="0"/>
      <dgm:spPr/>
    </dgm:pt>
    <dgm:pt modelId="{57C76FA2-683D-4185-82FE-6B1F9B067635}" type="pres">
      <dgm:prSet presAssocID="{5A98D8F1-69FE-4635-9B0F-D9C24A86784F}" presName="simulatedConn" presStyleLbl="solidFgAcc1" presStyleIdx="0" presStyleCnt="2"/>
      <dgm:spPr/>
    </dgm:pt>
    <dgm:pt modelId="{EFFB3F70-9BB4-4861-95E0-6E77EB9FE920}" type="pres">
      <dgm:prSet presAssocID="{5A98D8F1-69FE-4635-9B0F-D9C24A86784F}" presName="vSp2" presStyleCnt="0"/>
      <dgm:spPr/>
    </dgm:pt>
    <dgm:pt modelId="{AF252B21-C394-430F-A6D8-0039B246C346}" type="pres">
      <dgm:prSet presAssocID="{5A98D8F1-69FE-4635-9B0F-D9C24A86784F}" presName="sibTrans" presStyleCnt="0"/>
      <dgm:spPr/>
    </dgm:pt>
    <dgm:pt modelId="{5EA9830F-D72E-4F9C-8F91-D22E99E9E2CB}" type="pres">
      <dgm:prSet presAssocID="{149FE837-5E9D-4232-B03A-557C92F4EDE5}" presName="compositeNode" presStyleCnt="0">
        <dgm:presLayoutVars>
          <dgm:bulletEnabled val="1"/>
        </dgm:presLayoutVars>
      </dgm:prSet>
      <dgm:spPr/>
    </dgm:pt>
    <dgm:pt modelId="{559CAC86-1D6C-43E1-83B1-019F7284CF17}" type="pres">
      <dgm:prSet presAssocID="{149FE837-5E9D-4232-B03A-557C92F4EDE5}" presName="bgRect" presStyleLbl="node1" presStyleIdx="1" presStyleCnt="3"/>
      <dgm:spPr/>
    </dgm:pt>
    <dgm:pt modelId="{C40F40CA-16E9-49F3-90BA-545A7E7C72FF}" type="pres">
      <dgm:prSet presAssocID="{149FE837-5E9D-4232-B03A-557C92F4EDE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1467EE5D-1549-4898-B61B-CF33CE74778A}" type="pres">
      <dgm:prSet presAssocID="{149FE837-5E9D-4232-B03A-557C92F4EDE5}" presName="childNode" presStyleLbl="node1" presStyleIdx="1" presStyleCnt="3">
        <dgm:presLayoutVars>
          <dgm:bulletEnabled val="1"/>
        </dgm:presLayoutVars>
      </dgm:prSet>
      <dgm:spPr/>
    </dgm:pt>
    <dgm:pt modelId="{9B876187-F209-4894-836B-568CE832DD5B}" type="pres">
      <dgm:prSet presAssocID="{49A9C87C-AC9F-4C43-8203-9ECBD8339E94}" presName="hSp" presStyleCnt="0"/>
      <dgm:spPr/>
    </dgm:pt>
    <dgm:pt modelId="{70061837-EDFD-4ACD-9FBD-05FF3D17E104}" type="pres">
      <dgm:prSet presAssocID="{49A9C87C-AC9F-4C43-8203-9ECBD8339E94}" presName="vProcSp" presStyleCnt="0"/>
      <dgm:spPr/>
    </dgm:pt>
    <dgm:pt modelId="{E9FFB70B-EC92-4533-9160-DE098A1FBFB6}" type="pres">
      <dgm:prSet presAssocID="{49A9C87C-AC9F-4C43-8203-9ECBD8339E94}" presName="vSp1" presStyleCnt="0"/>
      <dgm:spPr/>
    </dgm:pt>
    <dgm:pt modelId="{3D0511AD-13D1-4E65-A625-E5F8FB315F33}" type="pres">
      <dgm:prSet presAssocID="{49A9C87C-AC9F-4C43-8203-9ECBD8339E94}" presName="simulatedConn" presStyleLbl="solidFgAcc1" presStyleIdx="1" presStyleCnt="2"/>
      <dgm:spPr/>
    </dgm:pt>
    <dgm:pt modelId="{340FF23E-253B-4E4E-83D5-7CFFBCB2258C}" type="pres">
      <dgm:prSet presAssocID="{49A9C87C-AC9F-4C43-8203-9ECBD8339E94}" presName="vSp2" presStyleCnt="0"/>
      <dgm:spPr/>
    </dgm:pt>
    <dgm:pt modelId="{B2924341-B219-44E2-9035-FB3B325BB2BA}" type="pres">
      <dgm:prSet presAssocID="{49A9C87C-AC9F-4C43-8203-9ECBD8339E94}" presName="sibTrans" presStyleCnt="0"/>
      <dgm:spPr/>
    </dgm:pt>
    <dgm:pt modelId="{E24055BB-A380-4A89-AA46-FBAE10C74A45}" type="pres">
      <dgm:prSet presAssocID="{C1A0568E-E6C9-4EB7-BBCA-AC919C4F6A6A}" presName="compositeNode" presStyleCnt="0">
        <dgm:presLayoutVars>
          <dgm:bulletEnabled val="1"/>
        </dgm:presLayoutVars>
      </dgm:prSet>
      <dgm:spPr/>
    </dgm:pt>
    <dgm:pt modelId="{215ADBD1-B7EF-4AE3-A9A8-375370C0DF83}" type="pres">
      <dgm:prSet presAssocID="{C1A0568E-E6C9-4EB7-BBCA-AC919C4F6A6A}" presName="bgRect" presStyleLbl="node1" presStyleIdx="2" presStyleCnt="3"/>
      <dgm:spPr/>
    </dgm:pt>
    <dgm:pt modelId="{E9C4A46C-1EA8-4F6D-86DE-36B3827C351D}" type="pres">
      <dgm:prSet presAssocID="{C1A0568E-E6C9-4EB7-BBCA-AC919C4F6A6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A0A4C910-2212-4CB2-8DA6-8560C3E2F6C6}" type="pres">
      <dgm:prSet presAssocID="{C1A0568E-E6C9-4EB7-BBCA-AC919C4F6A6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742DE25-8B3A-478C-8E5D-DEB5245C3719}" type="presOf" srcId="{6B98C775-BE33-4EC4-8EB5-20A90A018977}" destId="{9E2384A6-4AAF-4DFB-8662-DEDEFBD38509}" srcOrd="0" destOrd="0" presId="urn:microsoft.com/office/officeart/2005/8/layout/hProcess7"/>
    <dgm:cxn modelId="{AD66A026-32C5-49BE-BAC2-2BD44BE53846}" type="presOf" srcId="{149FE837-5E9D-4232-B03A-557C92F4EDE5}" destId="{559CAC86-1D6C-43E1-83B1-019F7284CF17}" srcOrd="0" destOrd="0" presId="urn:microsoft.com/office/officeart/2005/8/layout/hProcess7"/>
    <dgm:cxn modelId="{2D1F3A3E-E1E0-43CA-B5CB-E473C2DF4D5C}" srcId="{BEE3AFC6-F0DB-4B83-B927-FE236A2B0AEC}" destId="{149FE837-5E9D-4232-B03A-557C92F4EDE5}" srcOrd="1" destOrd="0" parTransId="{B75DD9E0-6760-4EF1-9936-C407BB4B3BF2}" sibTransId="{49A9C87C-AC9F-4C43-8203-9ECBD8339E94}"/>
    <dgm:cxn modelId="{BCBD4D4D-3F1C-4139-858A-7CD6636244EE}" type="presOf" srcId="{6B98C775-BE33-4EC4-8EB5-20A90A018977}" destId="{AC439BE4-4883-4282-983E-5208BD799ED8}" srcOrd="1" destOrd="0" presId="urn:microsoft.com/office/officeart/2005/8/layout/hProcess7"/>
    <dgm:cxn modelId="{7C67646E-DB12-4F74-BC54-CD1A7C2CEDB4}" type="presOf" srcId="{149FE837-5E9D-4232-B03A-557C92F4EDE5}" destId="{C40F40CA-16E9-49F3-90BA-545A7E7C72FF}" srcOrd="1" destOrd="0" presId="urn:microsoft.com/office/officeart/2005/8/layout/hProcess7"/>
    <dgm:cxn modelId="{24413F53-9C66-4FB9-888C-81008E753098}" srcId="{BEE3AFC6-F0DB-4B83-B927-FE236A2B0AEC}" destId="{6B98C775-BE33-4EC4-8EB5-20A90A018977}" srcOrd="0" destOrd="0" parTransId="{46891EE4-A1A2-42D2-B440-14D8C6F511E6}" sibTransId="{5A98D8F1-69FE-4635-9B0F-D9C24A86784F}"/>
    <dgm:cxn modelId="{1262FB77-6B0D-43FC-A170-1CC2CF878C52}" srcId="{BEE3AFC6-F0DB-4B83-B927-FE236A2B0AEC}" destId="{C1A0568E-E6C9-4EB7-BBCA-AC919C4F6A6A}" srcOrd="2" destOrd="0" parTransId="{69DFBB12-8B2B-41EF-B498-6EBA07A35FA4}" sibTransId="{AF8833B2-8BDC-4DDC-BF02-6FB9C9D4CD8B}"/>
    <dgm:cxn modelId="{8C0CAA8D-EF84-47C1-8C36-1491D10ED608}" type="presOf" srcId="{2FDA789A-E6FD-4E4D-857D-857EDA5CB13A}" destId="{D27C91F0-655B-42B3-8F0F-CF610C9A4BD7}" srcOrd="0" destOrd="0" presId="urn:microsoft.com/office/officeart/2005/8/layout/hProcess7"/>
    <dgm:cxn modelId="{49689D9D-BF75-4C3D-A9B7-C19908E0F26F}" srcId="{6B98C775-BE33-4EC4-8EB5-20A90A018977}" destId="{2FDA789A-E6FD-4E4D-857D-857EDA5CB13A}" srcOrd="0" destOrd="0" parTransId="{AF5E4193-25FB-41E3-8A9D-F8F3CAD38E12}" sibTransId="{1B6F5385-6C3D-42FB-834A-F79812E8417D}"/>
    <dgm:cxn modelId="{968086B6-696A-4F3D-9118-707AB8780375}" srcId="{149FE837-5E9D-4232-B03A-557C92F4EDE5}" destId="{157748D2-424B-49F2-91FF-CD854EEE1BF8}" srcOrd="0" destOrd="0" parTransId="{19831232-604E-4ACF-8ECE-512DEC328376}" sibTransId="{0D5A6743-B689-423B-9DFA-751B2BABFE0A}"/>
    <dgm:cxn modelId="{0620C1BF-40D6-46C3-A207-238DDE7B035B}" type="presOf" srcId="{157748D2-424B-49F2-91FF-CD854EEE1BF8}" destId="{1467EE5D-1549-4898-B61B-CF33CE74778A}" srcOrd="0" destOrd="0" presId="urn:microsoft.com/office/officeart/2005/8/layout/hProcess7"/>
    <dgm:cxn modelId="{AA7F51C7-E7BB-49F3-9C55-3DD1A3B714F0}" type="presOf" srcId="{C1A0568E-E6C9-4EB7-BBCA-AC919C4F6A6A}" destId="{E9C4A46C-1EA8-4F6D-86DE-36B3827C351D}" srcOrd="1" destOrd="0" presId="urn:microsoft.com/office/officeart/2005/8/layout/hProcess7"/>
    <dgm:cxn modelId="{4F6642CF-88FB-4D72-9122-49A1B4A9C2D5}" srcId="{C1A0568E-E6C9-4EB7-BBCA-AC919C4F6A6A}" destId="{4F090728-3962-4E42-B45F-AAFCFB67ADDF}" srcOrd="0" destOrd="0" parTransId="{B1BEE4CF-10AF-4229-8DCA-B1994291B4B0}" sibTransId="{904D586A-C54E-4FF8-8C68-77E201CEAC8D}"/>
    <dgm:cxn modelId="{B24F1DD8-4A4E-46A3-994B-2114D3AEF01A}" type="presOf" srcId="{C1A0568E-E6C9-4EB7-BBCA-AC919C4F6A6A}" destId="{215ADBD1-B7EF-4AE3-A9A8-375370C0DF83}" srcOrd="0" destOrd="0" presId="urn:microsoft.com/office/officeart/2005/8/layout/hProcess7"/>
    <dgm:cxn modelId="{3196C8D8-6585-4F35-A93F-DC9C887DA062}" type="presOf" srcId="{4F090728-3962-4E42-B45F-AAFCFB67ADDF}" destId="{A0A4C910-2212-4CB2-8DA6-8560C3E2F6C6}" srcOrd="0" destOrd="0" presId="urn:microsoft.com/office/officeart/2005/8/layout/hProcess7"/>
    <dgm:cxn modelId="{6431D4E5-B426-485C-BE0D-29313AF822D2}" type="presOf" srcId="{BEE3AFC6-F0DB-4B83-B927-FE236A2B0AEC}" destId="{5065D685-A9C3-48A6-B4E0-EE79B070A7C6}" srcOrd="0" destOrd="0" presId="urn:microsoft.com/office/officeart/2005/8/layout/hProcess7"/>
    <dgm:cxn modelId="{65A7AE01-7558-49ED-8C7D-E410F7621890}" type="presParOf" srcId="{5065D685-A9C3-48A6-B4E0-EE79B070A7C6}" destId="{059E993B-913E-421C-B073-0A3830DA060D}" srcOrd="0" destOrd="0" presId="urn:microsoft.com/office/officeart/2005/8/layout/hProcess7"/>
    <dgm:cxn modelId="{17D73C02-E564-4F50-8751-7B2AEADBB8EB}" type="presParOf" srcId="{059E993B-913E-421C-B073-0A3830DA060D}" destId="{9E2384A6-4AAF-4DFB-8662-DEDEFBD38509}" srcOrd="0" destOrd="0" presId="urn:microsoft.com/office/officeart/2005/8/layout/hProcess7"/>
    <dgm:cxn modelId="{CA3A4FF2-8EF5-4B3C-9656-916E221BB9F2}" type="presParOf" srcId="{059E993B-913E-421C-B073-0A3830DA060D}" destId="{AC439BE4-4883-4282-983E-5208BD799ED8}" srcOrd="1" destOrd="0" presId="urn:microsoft.com/office/officeart/2005/8/layout/hProcess7"/>
    <dgm:cxn modelId="{64F3A445-6312-4309-B850-8894013BF46F}" type="presParOf" srcId="{059E993B-913E-421C-B073-0A3830DA060D}" destId="{D27C91F0-655B-42B3-8F0F-CF610C9A4BD7}" srcOrd="2" destOrd="0" presId="urn:microsoft.com/office/officeart/2005/8/layout/hProcess7"/>
    <dgm:cxn modelId="{0EDF69F1-A649-4E7F-893D-8BCC1AB303D4}" type="presParOf" srcId="{5065D685-A9C3-48A6-B4E0-EE79B070A7C6}" destId="{89CDFAE1-4ADA-4F94-A456-86757AFCC36B}" srcOrd="1" destOrd="0" presId="urn:microsoft.com/office/officeart/2005/8/layout/hProcess7"/>
    <dgm:cxn modelId="{69FD05D2-C560-44F3-BD55-3C13E58F73E4}" type="presParOf" srcId="{5065D685-A9C3-48A6-B4E0-EE79B070A7C6}" destId="{6BA57D1C-715C-4FE2-B4A2-6697FB8125A1}" srcOrd="2" destOrd="0" presId="urn:microsoft.com/office/officeart/2005/8/layout/hProcess7"/>
    <dgm:cxn modelId="{D78D5360-4931-45FD-869C-86722E0C4D9B}" type="presParOf" srcId="{6BA57D1C-715C-4FE2-B4A2-6697FB8125A1}" destId="{6127A83D-5B38-41BF-8F66-97F7A59A5502}" srcOrd="0" destOrd="0" presId="urn:microsoft.com/office/officeart/2005/8/layout/hProcess7"/>
    <dgm:cxn modelId="{EE49F00D-B7A3-4107-BCE8-547DF6419446}" type="presParOf" srcId="{6BA57D1C-715C-4FE2-B4A2-6697FB8125A1}" destId="{57C76FA2-683D-4185-82FE-6B1F9B067635}" srcOrd="1" destOrd="0" presId="urn:microsoft.com/office/officeart/2005/8/layout/hProcess7"/>
    <dgm:cxn modelId="{843CF780-1A43-464F-86B6-E702B66E4152}" type="presParOf" srcId="{6BA57D1C-715C-4FE2-B4A2-6697FB8125A1}" destId="{EFFB3F70-9BB4-4861-95E0-6E77EB9FE920}" srcOrd="2" destOrd="0" presId="urn:microsoft.com/office/officeart/2005/8/layout/hProcess7"/>
    <dgm:cxn modelId="{4F5BFFEC-7603-4858-8917-E2D2C2AEC636}" type="presParOf" srcId="{5065D685-A9C3-48A6-B4E0-EE79B070A7C6}" destId="{AF252B21-C394-430F-A6D8-0039B246C346}" srcOrd="3" destOrd="0" presId="urn:microsoft.com/office/officeart/2005/8/layout/hProcess7"/>
    <dgm:cxn modelId="{ED9201EF-7FC4-421F-8A02-22108DA4F32A}" type="presParOf" srcId="{5065D685-A9C3-48A6-B4E0-EE79B070A7C6}" destId="{5EA9830F-D72E-4F9C-8F91-D22E99E9E2CB}" srcOrd="4" destOrd="0" presId="urn:microsoft.com/office/officeart/2005/8/layout/hProcess7"/>
    <dgm:cxn modelId="{167CFAB7-32D1-454D-A1B9-CF08312DA108}" type="presParOf" srcId="{5EA9830F-D72E-4F9C-8F91-D22E99E9E2CB}" destId="{559CAC86-1D6C-43E1-83B1-019F7284CF17}" srcOrd="0" destOrd="0" presId="urn:microsoft.com/office/officeart/2005/8/layout/hProcess7"/>
    <dgm:cxn modelId="{D1276AFB-6052-4408-B94D-76B17ECCE54A}" type="presParOf" srcId="{5EA9830F-D72E-4F9C-8F91-D22E99E9E2CB}" destId="{C40F40CA-16E9-49F3-90BA-545A7E7C72FF}" srcOrd="1" destOrd="0" presId="urn:microsoft.com/office/officeart/2005/8/layout/hProcess7"/>
    <dgm:cxn modelId="{A756FF43-FA87-428D-BE89-0F13413224EF}" type="presParOf" srcId="{5EA9830F-D72E-4F9C-8F91-D22E99E9E2CB}" destId="{1467EE5D-1549-4898-B61B-CF33CE74778A}" srcOrd="2" destOrd="0" presId="urn:microsoft.com/office/officeart/2005/8/layout/hProcess7"/>
    <dgm:cxn modelId="{21FB2838-C668-450D-809C-7A0F09A08A7B}" type="presParOf" srcId="{5065D685-A9C3-48A6-B4E0-EE79B070A7C6}" destId="{9B876187-F209-4894-836B-568CE832DD5B}" srcOrd="5" destOrd="0" presId="urn:microsoft.com/office/officeart/2005/8/layout/hProcess7"/>
    <dgm:cxn modelId="{F44DBE4F-2C3E-4BFA-A7D3-7624AEF03A04}" type="presParOf" srcId="{5065D685-A9C3-48A6-B4E0-EE79B070A7C6}" destId="{70061837-EDFD-4ACD-9FBD-05FF3D17E104}" srcOrd="6" destOrd="0" presId="urn:microsoft.com/office/officeart/2005/8/layout/hProcess7"/>
    <dgm:cxn modelId="{445629F2-0B4E-47E5-BA91-6E4020951A2F}" type="presParOf" srcId="{70061837-EDFD-4ACD-9FBD-05FF3D17E104}" destId="{E9FFB70B-EC92-4533-9160-DE098A1FBFB6}" srcOrd="0" destOrd="0" presId="urn:microsoft.com/office/officeart/2005/8/layout/hProcess7"/>
    <dgm:cxn modelId="{939E74CE-EC4D-45F0-AF52-0D463F3DC8CB}" type="presParOf" srcId="{70061837-EDFD-4ACD-9FBD-05FF3D17E104}" destId="{3D0511AD-13D1-4E65-A625-E5F8FB315F33}" srcOrd="1" destOrd="0" presId="urn:microsoft.com/office/officeart/2005/8/layout/hProcess7"/>
    <dgm:cxn modelId="{F475E8BE-24E7-4507-A13C-31846235CD65}" type="presParOf" srcId="{70061837-EDFD-4ACD-9FBD-05FF3D17E104}" destId="{340FF23E-253B-4E4E-83D5-7CFFBCB2258C}" srcOrd="2" destOrd="0" presId="urn:microsoft.com/office/officeart/2005/8/layout/hProcess7"/>
    <dgm:cxn modelId="{92FE1AD8-A1DE-421E-B5DF-F7C8F2E6573C}" type="presParOf" srcId="{5065D685-A9C3-48A6-B4E0-EE79B070A7C6}" destId="{B2924341-B219-44E2-9035-FB3B325BB2BA}" srcOrd="7" destOrd="0" presId="urn:microsoft.com/office/officeart/2005/8/layout/hProcess7"/>
    <dgm:cxn modelId="{96F89D08-BE9A-4151-8335-3EF340501C4A}" type="presParOf" srcId="{5065D685-A9C3-48A6-B4E0-EE79B070A7C6}" destId="{E24055BB-A380-4A89-AA46-FBAE10C74A45}" srcOrd="8" destOrd="0" presId="urn:microsoft.com/office/officeart/2005/8/layout/hProcess7"/>
    <dgm:cxn modelId="{BF957EB0-4052-497C-915D-E141F95FF53E}" type="presParOf" srcId="{E24055BB-A380-4A89-AA46-FBAE10C74A45}" destId="{215ADBD1-B7EF-4AE3-A9A8-375370C0DF83}" srcOrd="0" destOrd="0" presId="urn:microsoft.com/office/officeart/2005/8/layout/hProcess7"/>
    <dgm:cxn modelId="{AFCDC95B-58B4-4810-8CE9-04803E826AE2}" type="presParOf" srcId="{E24055BB-A380-4A89-AA46-FBAE10C74A45}" destId="{E9C4A46C-1EA8-4F6D-86DE-36B3827C351D}" srcOrd="1" destOrd="0" presId="urn:microsoft.com/office/officeart/2005/8/layout/hProcess7"/>
    <dgm:cxn modelId="{A0A3A0BD-8D41-4CE2-A1A5-F3B5517E8BEF}" type="presParOf" srcId="{E24055BB-A380-4A89-AA46-FBAE10C74A45}" destId="{A0A4C910-2212-4CB2-8DA6-8560C3E2F6C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E3AFC6-F0DB-4B83-B927-FE236A2B0AEC}" type="doc">
      <dgm:prSet loTypeId="urn:microsoft.com/office/officeart/2005/8/layout/hProcess7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6B98C775-BE33-4EC4-8EB5-20A90A018977}">
      <dgm:prSet phldrT="[Text]"/>
      <dgm:spPr/>
      <dgm:t>
        <a:bodyPr/>
        <a:lstStyle/>
        <a:p>
          <a:r>
            <a:rPr lang="it-IT"/>
            <a:t>0,91</a:t>
          </a:r>
        </a:p>
      </dgm:t>
    </dgm:pt>
    <dgm:pt modelId="{46891EE4-A1A2-42D2-B440-14D8C6F511E6}" type="parTrans" cxnId="{24413F53-9C66-4FB9-888C-81008E753098}">
      <dgm:prSet/>
      <dgm:spPr/>
      <dgm:t>
        <a:bodyPr/>
        <a:lstStyle/>
        <a:p>
          <a:endParaRPr lang="it-IT"/>
        </a:p>
      </dgm:t>
    </dgm:pt>
    <dgm:pt modelId="{5A98D8F1-69FE-4635-9B0F-D9C24A86784F}" type="sibTrans" cxnId="{24413F53-9C66-4FB9-888C-81008E753098}">
      <dgm:prSet/>
      <dgm:spPr/>
      <dgm:t>
        <a:bodyPr/>
        <a:lstStyle/>
        <a:p>
          <a:endParaRPr lang="it-IT"/>
        </a:p>
      </dgm:t>
    </dgm:pt>
    <dgm:pt modelId="{2FDA789A-E6FD-4E4D-857D-857EDA5CB13A}">
      <dgm:prSet phldrT="[Text]"/>
      <dgm:spPr/>
      <dgm:t>
        <a:bodyPr/>
        <a:lstStyle/>
        <a:p>
          <a:r>
            <a:rPr lang="it-IT"/>
            <a:t>Mela</a:t>
          </a:r>
        </a:p>
      </dgm:t>
    </dgm:pt>
    <dgm:pt modelId="{AF5E4193-25FB-41E3-8A9D-F8F3CAD38E12}" type="parTrans" cxnId="{49689D9D-BF75-4C3D-A9B7-C19908E0F26F}">
      <dgm:prSet/>
      <dgm:spPr/>
      <dgm:t>
        <a:bodyPr/>
        <a:lstStyle/>
        <a:p>
          <a:endParaRPr lang="it-IT"/>
        </a:p>
      </dgm:t>
    </dgm:pt>
    <dgm:pt modelId="{1B6F5385-6C3D-42FB-834A-F79812E8417D}" type="sibTrans" cxnId="{49689D9D-BF75-4C3D-A9B7-C19908E0F26F}">
      <dgm:prSet/>
      <dgm:spPr/>
      <dgm:t>
        <a:bodyPr/>
        <a:lstStyle/>
        <a:p>
          <a:endParaRPr lang="it-IT"/>
        </a:p>
      </dgm:t>
    </dgm:pt>
    <dgm:pt modelId="{149FE837-5E9D-4232-B03A-557C92F4EDE5}">
      <dgm:prSet phldrT="[Text]"/>
      <dgm:spPr/>
      <dgm:t>
        <a:bodyPr/>
        <a:lstStyle/>
        <a:p>
          <a:r>
            <a:rPr lang="it-IT"/>
            <a:t>0,87</a:t>
          </a:r>
        </a:p>
      </dgm:t>
    </dgm:pt>
    <dgm:pt modelId="{B75DD9E0-6760-4EF1-9936-C407BB4B3BF2}" type="parTrans" cxnId="{2D1F3A3E-E1E0-43CA-B5CB-E473C2DF4D5C}">
      <dgm:prSet/>
      <dgm:spPr/>
      <dgm:t>
        <a:bodyPr/>
        <a:lstStyle/>
        <a:p>
          <a:endParaRPr lang="it-IT"/>
        </a:p>
      </dgm:t>
    </dgm:pt>
    <dgm:pt modelId="{49A9C87C-AC9F-4C43-8203-9ECBD8339E94}" type="sibTrans" cxnId="{2D1F3A3E-E1E0-43CA-B5CB-E473C2DF4D5C}">
      <dgm:prSet/>
      <dgm:spPr/>
      <dgm:t>
        <a:bodyPr/>
        <a:lstStyle/>
        <a:p>
          <a:endParaRPr lang="it-IT"/>
        </a:p>
      </dgm:t>
    </dgm:pt>
    <dgm:pt modelId="{157748D2-424B-49F2-91FF-CD854EEE1BF8}">
      <dgm:prSet phldrT="[Text]"/>
      <dgm:spPr/>
      <dgm:t>
        <a:bodyPr/>
        <a:lstStyle/>
        <a:p>
          <a:r>
            <a:rPr lang="it-IT"/>
            <a:t>Pera</a:t>
          </a:r>
        </a:p>
      </dgm:t>
    </dgm:pt>
    <dgm:pt modelId="{19831232-604E-4ACF-8ECE-512DEC328376}" type="parTrans" cxnId="{968086B6-696A-4F3D-9118-707AB8780375}">
      <dgm:prSet/>
      <dgm:spPr/>
      <dgm:t>
        <a:bodyPr/>
        <a:lstStyle/>
        <a:p>
          <a:endParaRPr lang="it-IT"/>
        </a:p>
      </dgm:t>
    </dgm:pt>
    <dgm:pt modelId="{0D5A6743-B689-423B-9DFA-751B2BABFE0A}" type="sibTrans" cxnId="{968086B6-696A-4F3D-9118-707AB8780375}">
      <dgm:prSet/>
      <dgm:spPr/>
      <dgm:t>
        <a:bodyPr/>
        <a:lstStyle/>
        <a:p>
          <a:endParaRPr lang="it-IT"/>
        </a:p>
      </dgm:t>
    </dgm:pt>
    <dgm:pt modelId="{C1A0568E-E6C9-4EB7-BBCA-AC919C4F6A6A}">
      <dgm:prSet phldrT="[Text]"/>
      <dgm:spPr/>
      <dgm:t>
        <a:bodyPr/>
        <a:lstStyle/>
        <a:p>
          <a:r>
            <a:rPr lang="it-IT"/>
            <a:t>0,79</a:t>
          </a:r>
        </a:p>
      </dgm:t>
    </dgm:pt>
    <dgm:pt modelId="{69DFBB12-8B2B-41EF-B498-6EBA07A35FA4}" type="parTrans" cxnId="{1262FB77-6B0D-43FC-A170-1CC2CF878C52}">
      <dgm:prSet/>
      <dgm:spPr/>
      <dgm:t>
        <a:bodyPr/>
        <a:lstStyle/>
        <a:p>
          <a:endParaRPr lang="it-IT"/>
        </a:p>
      </dgm:t>
    </dgm:pt>
    <dgm:pt modelId="{AF8833B2-8BDC-4DDC-BF02-6FB9C9D4CD8B}" type="sibTrans" cxnId="{1262FB77-6B0D-43FC-A170-1CC2CF878C52}">
      <dgm:prSet/>
      <dgm:spPr/>
      <dgm:t>
        <a:bodyPr/>
        <a:lstStyle/>
        <a:p>
          <a:endParaRPr lang="it-IT"/>
        </a:p>
      </dgm:t>
    </dgm:pt>
    <dgm:pt modelId="{457122A3-DF18-410E-A763-BC139FCE8B7E}">
      <dgm:prSet phldrT="[Text]"/>
      <dgm:spPr/>
      <dgm:t>
        <a:bodyPr/>
        <a:lstStyle/>
        <a:p>
          <a:r>
            <a:rPr lang="it-IT"/>
            <a:t>0,64</a:t>
          </a:r>
        </a:p>
      </dgm:t>
    </dgm:pt>
    <dgm:pt modelId="{659EAA25-E19A-407F-BDF9-C38A675F739B}" type="parTrans" cxnId="{26A25012-1F1B-4194-B291-813E9A28A68E}">
      <dgm:prSet/>
      <dgm:spPr/>
      <dgm:t>
        <a:bodyPr/>
        <a:lstStyle/>
        <a:p>
          <a:endParaRPr lang="it-IT"/>
        </a:p>
      </dgm:t>
    </dgm:pt>
    <dgm:pt modelId="{A8F7843D-8195-43CE-A449-42E72A515846}" type="sibTrans" cxnId="{26A25012-1F1B-4194-B291-813E9A28A68E}">
      <dgm:prSet/>
      <dgm:spPr/>
      <dgm:t>
        <a:bodyPr/>
        <a:lstStyle/>
        <a:p>
          <a:endParaRPr lang="it-IT"/>
        </a:p>
      </dgm:t>
    </dgm:pt>
    <dgm:pt modelId="{4F090728-3962-4E42-B45F-AAFCFB67ADDF}">
      <dgm:prSet phldrT="[Text]"/>
      <dgm:spPr/>
      <dgm:t>
        <a:bodyPr/>
        <a:lstStyle/>
        <a:p>
          <a:r>
            <a:rPr lang="it-IT"/>
            <a:t>Ciliegia</a:t>
          </a:r>
        </a:p>
      </dgm:t>
    </dgm:pt>
    <dgm:pt modelId="{B1BEE4CF-10AF-4229-8DCA-B1994291B4B0}" type="parTrans" cxnId="{4F6642CF-88FB-4D72-9122-49A1B4A9C2D5}">
      <dgm:prSet/>
      <dgm:spPr/>
      <dgm:t>
        <a:bodyPr/>
        <a:lstStyle/>
        <a:p>
          <a:endParaRPr lang="it-IT"/>
        </a:p>
      </dgm:t>
    </dgm:pt>
    <dgm:pt modelId="{904D586A-C54E-4FF8-8C68-77E201CEAC8D}" type="sibTrans" cxnId="{4F6642CF-88FB-4D72-9122-49A1B4A9C2D5}">
      <dgm:prSet/>
      <dgm:spPr/>
      <dgm:t>
        <a:bodyPr/>
        <a:lstStyle/>
        <a:p>
          <a:endParaRPr lang="it-IT"/>
        </a:p>
      </dgm:t>
    </dgm:pt>
    <dgm:pt modelId="{C83D6433-7A8F-46EC-AFA9-B609CE0B19C9}">
      <dgm:prSet phldrT="[Text]"/>
      <dgm:spPr/>
      <dgm:t>
        <a:bodyPr/>
        <a:lstStyle/>
        <a:p>
          <a:r>
            <a:rPr lang="it-IT"/>
            <a:t>Ananas</a:t>
          </a:r>
        </a:p>
      </dgm:t>
    </dgm:pt>
    <dgm:pt modelId="{2518D877-9AA8-4DA1-819B-7169CCD73336}" type="parTrans" cxnId="{797ED045-265C-496B-9376-5319573AC282}">
      <dgm:prSet/>
      <dgm:spPr/>
      <dgm:t>
        <a:bodyPr/>
        <a:lstStyle/>
        <a:p>
          <a:endParaRPr lang="it-IT"/>
        </a:p>
      </dgm:t>
    </dgm:pt>
    <dgm:pt modelId="{B4266710-46B8-4E06-85A0-76A6D2476949}" type="sibTrans" cxnId="{797ED045-265C-496B-9376-5319573AC282}">
      <dgm:prSet/>
      <dgm:spPr/>
      <dgm:t>
        <a:bodyPr/>
        <a:lstStyle/>
        <a:p>
          <a:endParaRPr lang="it-IT"/>
        </a:p>
      </dgm:t>
    </dgm:pt>
    <dgm:pt modelId="{0534E1ED-D0A6-4C7D-9B48-8B01794FF2CB}">
      <dgm:prSet phldrT="[Text]"/>
      <dgm:spPr/>
      <dgm:t>
        <a:bodyPr/>
        <a:lstStyle/>
        <a:p>
          <a:r>
            <a:rPr lang="it-IT"/>
            <a:t>0,61</a:t>
          </a:r>
        </a:p>
      </dgm:t>
    </dgm:pt>
    <dgm:pt modelId="{03AA1BAD-AECB-408C-8036-41BA4D9F2B8A}" type="parTrans" cxnId="{022942F2-1039-42F9-80BC-AA2DF4AE05AA}">
      <dgm:prSet/>
      <dgm:spPr/>
      <dgm:t>
        <a:bodyPr/>
        <a:lstStyle/>
        <a:p>
          <a:endParaRPr lang="it-IT"/>
        </a:p>
      </dgm:t>
    </dgm:pt>
    <dgm:pt modelId="{39B9C39C-EAD1-4A6D-B6CD-906F3E2E414A}" type="sibTrans" cxnId="{022942F2-1039-42F9-80BC-AA2DF4AE05AA}">
      <dgm:prSet/>
      <dgm:spPr/>
      <dgm:t>
        <a:bodyPr/>
        <a:lstStyle/>
        <a:p>
          <a:endParaRPr lang="it-IT"/>
        </a:p>
      </dgm:t>
    </dgm:pt>
    <dgm:pt modelId="{7C7F7DA9-C7C2-417D-9F13-D61D0AC6552F}">
      <dgm:prSet phldrT="[Text]"/>
      <dgm:spPr/>
      <dgm:t>
        <a:bodyPr/>
        <a:lstStyle/>
        <a:p>
          <a:r>
            <a:rPr lang="it-IT"/>
            <a:t>Mango</a:t>
          </a:r>
        </a:p>
      </dgm:t>
    </dgm:pt>
    <dgm:pt modelId="{81FF926C-E242-411D-A511-FA6138BEB8B4}" type="parTrans" cxnId="{2A207B66-E029-4F17-921B-192A8551E375}">
      <dgm:prSet/>
      <dgm:spPr/>
      <dgm:t>
        <a:bodyPr/>
        <a:lstStyle/>
        <a:p>
          <a:endParaRPr lang="it-IT"/>
        </a:p>
      </dgm:t>
    </dgm:pt>
    <dgm:pt modelId="{B6C618D8-A335-42EB-ABD4-D84468B49864}" type="sibTrans" cxnId="{2A207B66-E029-4F17-921B-192A8551E375}">
      <dgm:prSet/>
      <dgm:spPr/>
      <dgm:t>
        <a:bodyPr/>
        <a:lstStyle/>
        <a:p>
          <a:endParaRPr lang="it-IT"/>
        </a:p>
      </dgm:t>
    </dgm:pt>
    <dgm:pt modelId="{5065D685-A9C3-48A6-B4E0-EE79B070A7C6}" type="pres">
      <dgm:prSet presAssocID="{BEE3AFC6-F0DB-4B83-B927-FE236A2B0AEC}" presName="Name0" presStyleCnt="0">
        <dgm:presLayoutVars>
          <dgm:dir/>
          <dgm:animLvl val="lvl"/>
          <dgm:resizeHandles val="exact"/>
        </dgm:presLayoutVars>
      </dgm:prSet>
      <dgm:spPr/>
    </dgm:pt>
    <dgm:pt modelId="{059E993B-913E-421C-B073-0A3830DA060D}" type="pres">
      <dgm:prSet presAssocID="{6B98C775-BE33-4EC4-8EB5-20A90A018977}" presName="compositeNode" presStyleCnt="0">
        <dgm:presLayoutVars>
          <dgm:bulletEnabled val="1"/>
        </dgm:presLayoutVars>
      </dgm:prSet>
      <dgm:spPr/>
    </dgm:pt>
    <dgm:pt modelId="{9E2384A6-4AAF-4DFB-8662-DEDEFBD38509}" type="pres">
      <dgm:prSet presAssocID="{6B98C775-BE33-4EC4-8EB5-20A90A018977}" presName="bgRect" presStyleLbl="node1" presStyleIdx="0" presStyleCnt="5" custLinFactNeighborX="-4077" custLinFactNeighborY="28639"/>
      <dgm:spPr/>
    </dgm:pt>
    <dgm:pt modelId="{AC439BE4-4883-4282-983E-5208BD799ED8}" type="pres">
      <dgm:prSet presAssocID="{6B98C775-BE33-4EC4-8EB5-20A90A01897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D27C91F0-655B-42B3-8F0F-CF610C9A4BD7}" type="pres">
      <dgm:prSet presAssocID="{6B98C775-BE33-4EC4-8EB5-20A90A018977}" presName="childNode" presStyleLbl="node1" presStyleIdx="0" presStyleCnt="5">
        <dgm:presLayoutVars>
          <dgm:bulletEnabled val="1"/>
        </dgm:presLayoutVars>
      </dgm:prSet>
      <dgm:spPr/>
    </dgm:pt>
    <dgm:pt modelId="{89CDFAE1-4ADA-4F94-A456-86757AFCC36B}" type="pres">
      <dgm:prSet presAssocID="{5A98D8F1-69FE-4635-9B0F-D9C24A86784F}" presName="hSp" presStyleCnt="0"/>
      <dgm:spPr/>
    </dgm:pt>
    <dgm:pt modelId="{6BA57D1C-715C-4FE2-B4A2-6697FB8125A1}" type="pres">
      <dgm:prSet presAssocID="{5A98D8F1-69FE-4635-9B0F-D9C24A86784F}" presName="vProcSp" presStyleCnt="0"/>
      <dgm:spPr/>
    </dgm:pt>
    <dgm:pt modelId="{6127A83D-5B38-41BF-8F66-97F7A59A5502}" type="pres">
      <dgm:prSet presAssocID="{5A98D8F1-69FE-4635-9B0F-D9C24A86784F}" presName="vSp1" presStyleCnt="0"/>
      <dgm:spPr/>
    </dgm:pt>
    <dgm:pt modelId="{57C76FA2-683D-4185-82FE-6B1F9B067635}" type="pres">
      <dgm:prSet presAssocID="{5A98D8F1-69FE-4635-9B0F-D9C24A86784F}" presName="simulatedConn" presStyleLbl="solidFgAcc1" presStyleIdx="0" presStyleCnt="4"/>
      <dgm:spPr/>
    </dgm:pt>
    <dgm:pt modelId="{EFFB3F70-9BB4-4861-95E0-6E77EB9FE920}" type="pres">
      <dgm:prSet presAssocID="{5A98D8F1-69FE-4635-9B0F-D9C24A86784F}" presName="vSp2" presStyleCnt="0"/>
      <dgm:spPr/>
    </dgm:pt>
    <dgm:pt modelId="{AF252B21-C394-430F-A6D8-0039B246C346}" type="pres">
      <dgm:prSet presAssocID="{5A98D8F1-69FE-4635-9B0F-D9C24A86784F}" presName="sibTrans" presStyleCnt="0"/>
      <dgm:spPr/>
    </dgm:pt>
    <dgm:pt modelId="{5EA9830F-D72E-4F9C-8F91-D22E99E9E2CB}" type="pres">
      <dgm:prSet presAssocID="{149FE837-5E9D-4232-B03A-557C92F4EDE5}" presName="compositeNode" presStyleCnt="0">
        <dgm:presLayoutVars>
          <dgm:bulletEnabled val="1"/>
        </dgm:presLayoutVars>
      </dgm:prSet>
      <dgm:spPr/>
    </dgm:pt>
    <dgm:pt modelId="{559CAC86-1D6C-43E1-83B1-019F7284CF17}" type="pres">
      <dgm:prSet presAssocID="{149FE837-5E9D-4232-B03A-557C92F4EDE5}" presName="bgRect" presStyleLbl="node1" presStyleIdx="1" presStyleCnt="5"/>
      <dgm:spPr/>
    </dgm:pt>
    <dgm:pt modelId="{C40F40CA-16E9-49F3-90BA-545A7E7C72FF}" type="pres">
      <dgm:prSet presAssocID="{149FE837-5E9D-4232-B03A-557C92F4EDE5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1467EE5D-1549-4898-B61B-CF33CE74778A}" type="pres">
      <dgm:prSet presAssocID="{149FE837-5E9D-4232-B03A-557C92F4EDE5}" presName="childNode" presStyleLbl="node1" presStyleIdx="1" presStyleCnt="5">
        <dgm:presLayoutVars>
          <dgm:bulletEnabled val="1"/>
        </dgm:presLayoutVars>
      </dgm:prSet>
      <dgm:spPr/>
    </dgm:pt>
    <dgm:pt modelId="{9B876187-F209-4894-836B-568CE832DD5B}" type="pres">
      <dgm:prSet presAssocID="{49A9C87C-AC9F-4C43-8203-9ECBD8339E94}" presName="hSp" presStyleCnt="0"/>
      <dgm:spPr/>
    </dgm:pt>
    <dgm:pt modelId="{70061837-EDFD-4ACD-9FBD-05FF3D17E104}" type="pres">
      <dgm:prSet presAssocID="{49A9C87C-AC9F-4C43-8203-9ECBD8339E94}" presName="vProcSp" presStyleCnt="0"/>
      <dgm:spPr/>
    </dgm:pt>
    <dgm:pt modelId="{E9FFB70B-EC92-4533-9160-DE098A1FBFB6}" type="pres">
      <dgm:prSet presAssocID="{49A9C87C-AC9F-4C43-8203-9ECBD8339E94}" presName="vSp1" presStyleCnt="0"/>
      <dgm:spPr/>
    </dgm:pt>
    <dgm:pt modelId="{3D0511AD-13D1-4E65-A625-E5F8FB315F33}" type="pres">
      <dgm:prSet presAssocID="{49A9C87C-AC9F-4C43-8203-9ECBD8339E94}" presName="simulatedConn" presStyleLbl="solidFgAcc1" presStyleIdx="1" presStyleCnt="4"/>
      <dgm:spPr/>
    </dgm:pt>
    <dgm:pt modelId="{340FF23E-253B-4E4E-83D5-7CFFBCB2258C}" type="pres">
      <dgm:prSet presAssocID="{49A9C87C-AC9F-4C43-8203-9ECBD8339E94}" presName="vSp2" presStyleCnt="0"/>
      <dgm:spPr/>
    </dgm:pt>
    <dgm:pt modelId="{B2924341-B219-44E2-9035-FB3B325BB2BA}" type="pres">
      <dgm:prSet presAssocID="{49A9C87C-AC9F-4C43-8203-9ECBD8339E94}" presName="sibTrans" presStyleCnt="0"/>
      <dgm:spPr/>
    </dgm:pt>
    <dgm:pt modelId="{E24055BB-A380-4A89-AA46-FBAE10C74A45}" type="pres">
      <dgm:prSet presAssocID="{C1A0568E-E6C9-4EB7-BBCA-AC919C4F6A6A}" presName="compositeNode" presStyleCnt="0">
        <dgm:presLayoutVars>
          <dgm:bulletEnabled val="1"/>
        </dgm:presLayoutVars>
      </dgm:prSet>
      <dgm:spPr/>
    </dgm:pt>
    <dgm:pt modelId="{215ADBD1-B7EF-4AE3-A9A8-375370C0DF83}" type="pres">
      <dgm:prSet presAssocID="{C1A0568E-E6C9-4EB7-BBCA-AC919C4F6A6A}" presName="bgRect" presStyleLbl="node1" presStyleIdx="2" presStyleCnt="5"/>
      <dgm:spPr/>
    </dgm:pt>
    <dgm:pt modelId="{E9C4A46C-1EA8-4F6D-86DE-36B3827C351D}" type="pres">
      <dgm:prSet presAssocID="{C1A0568E-E6C9-4EB7-BBCA-AC919C4F6A6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A0A4C910-2212-4CB2-8DA6-8560C3E2F6C6}" type="pres">
      <dgm:prSet presAssocID="{C1A0568E-E6C9-4EB7-BBCA-AC919C4F6A6A}" presName="childNode" presStyleLbl="node1" presStyleIdx="2" presStyleCnt="5">
        <dgm:presLayoutVars>
          <dgm:bulletEnabled val="1"/>
        </dgm:presLayoutVars>
      </dgm:prSet>
      <dgm:spPr/>
    </dgm:pt>
    <dgm:pt modelId="{BCB43AEE-647E-4615-AFD4-1D8649CE2783}" type="pres">
      <dgm:prSet presAssocID="{AF8833B2-8BDC-4DDC-BF02-6FB9C9D4CD8B}" presName="hSp" presStyleCnt="0"/>
      <dgm:spPr/>
    </dgm:pt>
    <dgm:pt modelId="{55B2DAE3-4F2D-485C-BE4F-2BD2A2C37877}" type="pres">
      <dgm:prSet presAssocID="{AF8833B2-8BDC-4DDC-BF02-6FB9C9D4CD8B}" presName="vProcSp" presStyleCnt="0"/>
      <dgm:spPr/>
    </dgm:pt>
    <dgm:pt modelId="{E9D45CBE-8AA0-464D-8F5B-FEE04A0A27C3}" type="pres">
      <dgm:prSet presAssocID="{AF8833B2-8BDC-4DDC-BF02-6FB9C9D4CD8B}" presName="vSp1" presStyleCnt="0"/>
      <dgm:spPr/>
    </dgm:pt>
    <dgm:pt modelId="{AA5E809D-B76D-4617-9A04-9131E3272589}" type="pres">
      <dgm:prSet presAssocID="{AF8833B2-8BDC-4DDC-BF02-6FB9C9D4CD8B}" presName="simulatedConn" presStyleLbl="solidFgAcc1" presStyleIdx="2" presStyleCnt="4"/>
      <dgm:spPr/>
    </dgm:pt>
    <dgm:pt modelId="{62087A9B-09D7-48F0-8428-47EAFCE217C7}" type="pres">
      <dgm:prSet presAssocID="{AF8833B2-8BDC-4DDC-BF02-6FB9C9D4CD8B}" presName="vSp2" presStyleCnt="0"/>
      <dgm:spPr/>
    </dgm:pt>
    <dgm:pt modelId="{3C379924-693F-43A7-8DA6-ACC87693CFCF}" type="pres">
      <dgm:prSet presAssocID="{AF8833B2-8BDC-4DDC-BF02-6FB9C9D4CD8B}" presName="sibTrans" presStyleCnt="0"/>
      <dgm:spPr/>
    </dgm:pt>
    <dgm:pt modelId="{8704CAA9-D7A7-42E5-AF1F-E45FD3035B55}" type="pres">
      <dgm:prSet presAssocID="{457122A3-DF18-410E-A763-BC139FCE8B7E}" presName="compositeNode" presStyleCnt="0">
        <dgm:presLayoutVars>
          <dgm:bulletEnabled val="1"/>
        </dgm:presLayoutVars>
      </dgm:prSet>
      <dgm:spPr/>
    </dgm:pt>
    <dgm:pt modelId="{88693987-152F-4113-AD42-802A713B9FFE}" type="pres">
      <dgm:prSet presAssocID="{457122A3-DF18-410E-A763-BC139FCE8B7E}" presName="bgRect" presStyleLbl="node1" presStyleIdx="3" presStyleCnt="5"/>
      <dgm:spPr/>
    </dgm:pt>
    <dgm:pt modelId="{E2303B54-BF15-4EB2-A207-97A2C1FD53A6}" type="pres">
      <dgm:prSet presAssocID="{457122A3-DF18-410E-A763-BC139FCE8B7E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1EF81A7-0139-4A9F-AE59-CD5C3AD36697}" type="pres">
      <dgm:prSet presAssocID="{457122A3-DF18-410E-A763-BC139FCE8B7E}" presName="childNode" presStyleLbl="node1" presStyleIdx="3" presStyleCnt="5">
        <dgm:presLayoutVars>
          <dgm:bulletEnabled val="1"/>
        </dgm:presLayoutVars>
      </dgm:prSet>
      <dgm:spPr/>
    </dgm:pt>
    <dgm:pt modelId="{2C415D63-1791-4715-8A51-7E40C454FCD2}" type="pres">
      <dgm:prSet presAssocID="{A8F7843D-8195-43CE-A449-42E72A515846}" presName="hSp" presStyleCnt="0"/>
      <dgm:spPr/>
    </dgm:pt>
    <dgm:pt modelId="{B17E9FE9-E4CC-4BF9-B4EF-0FD5BC1FE793}" type="pres">
      <dgm:prSet presAssocID="{A8F7843D-8195-43CE-A449-42E72A515846}" presName="vProcSp" presStyleCnt="0"/>
      <dgm:spPr/>
    </dgm:pt>
    <dgm:pt modelId="{CE997D23-3A69-4CDA-AF32-6BB87C0B591F}" type="pres">
      <dgm:prSet presAssocID="{A8F7843D-8195-43CE-A449-42E72A515846}" presName="vSp1" presStyleCnt="0"/>
      <dgm:spPr/>
    </dgm:pt>
    <dgm:pt modelId="{CAB4DB73-1A54-43FF-9FC6-F3D07972FD41}" type="pres">
      <dgm:prSet presAssocID="{A8F7843D-8195-43CE-A449-42E72A515846}" presName="simulatedConn" presStyleLbl="solidFgAcc1" presStyleIdx="3" presStyleCnt="4"/>
      <dgm:spPr/>
    </dgm:pt>
    <dgm:pt modelId="{5874F9C1-FC7C-4F20-A8BE-D0875686B067}" type="pres">
      <dgm:prSet presAssocID="{A8F7843D-8195-43CE-A449-42E72A515846}" presName="vSp2" presStyleCnt="0"/>
      <dgm:spPr/>
    </dgm:pt>
    <dgm:pt modelId="{4CA5E83E-F6BD-469A-AF7F-D5AD46C488A1}" type="pres">
      <dgm:prSet presAssocID="{A8F7843D-8195-43CE-A449-42E72A515846}" presName="sibTrans" presStyleCnt="0"/>
      <dgm:spPr/>
    </dgm:pt>
    <dgm:pt modelId="{5A0F8376-E368-45F0-9BAA-B618B55135B7}" type="pres">
      <dgm:prSet presAssocID="{0534E1ED-D0A6-4C7D-9B48-8B01794FF2CB}" presName="compositeNode" presStyleCnt="0">
        <dgm:presLayoutVars>
          <dgm:bulletEnabled val="1"/>
        </dgm:presLayoutVars>
      </dgm:prSet>
      <dgm:spPr/>
    </dgm:pt>
    <dgm:pt modelId="{0125FA4A-0D00-4906-BF85-0C225D287F02}" type="pres">
      <dgm:prSet presAssocID="{0534E1ED-D0A6-4C7D-9B48-8B01794FF2CB}" presName="bgRect" presStyleLbl="node1" presStyleIdx="4" presStyleCnt="5"/>
      <dgm:spPr/>
    </dgm:pt>
    <dgm:pt modelId="{DD9C95B8-FCBE-4487-9129-68B0C891398F}" type="pres">
      <dgm:prSet presAssocID="{0534E1ED-D0A6-4C7D-9B48-8B01794FF2CB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850ED6E9-52B9-49A0-BD8A-698CDBE10F2F}" type="pres">
      <dgm:prSet presAssocID="{0534E1ED-D0A6-4C7D-9B48-8B01794FF2CB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B965405-A2C1-4D72-ACFF-AABB977FBA37}" type="presOf" srcId="{7C7F7DA9-C7C2-417D-9F13-D61D0AC6552F}" destId="{850ED6E9-52B9-49A0-BD8A-698CDBE10F2F}" srcOrd="0" destOrd="0" presId="urn:microsoft.com/office/officeart/2005/8/layout/hProcess7"/>
    <dgm:cxn modelId="{26A25012-1F1B-4194-B291-813E9A28A68E}" srcId="{BEE3AFC6-F0DB-4B83-B927-FE236A2B0AEC}" destId="{457122A3-DF18-410E-A763-BC139FCE8B7E}" srcOrd="3" destOrd="0" parTransId="{659EAA25-E19A-407F-BDF9-C38A675F739B}" sibTransId="{A8F7843D-8195-43CE-A449-42E72A515846}"/>
    <dgm:cxn modelId="{6742DE25-8B3A-478C-8E5D-DEB5245C3719}" type="presOf" srcId="{6B98C775-BE33-4EC4-8EB5-20A90A018977}" destId="{9E2384A6-4AAF-4DFB-8662-DEDEFBD38509}" srcOrd="0" destOrd="0" presId="urn:microsoft.com/office/officeart/2005/8/layout/hProcess7"/>
    <dgm:cxn modelId="{AD66A026-32C5-49BE-BAC2-2BD44BE53846}" type="presOf" srcId="{149FE837-5E9D-4232-B03A-557C92F4EDE5}" destId="{559CAC86-1D6C-43E1-83B1-019F7284CF17}" srcOrd="0" destOrd="0" presId="urn:microsoft.com/office/officeart/2005/8/layout/hProcess7"/>
    <dgm:cxn modelId="{2D1F3A3E-E1E0-43CA-B5CB-E473C2DF4D5C}" srcId="{BEE3AFC6-F0DB-4B83-B927-FE236A2B0AEC}" destId="{149FE837-5E9D-4232-B03A-557C92F4EDE5}" srcOrd="1" destOrd="0" parTransId="{B75DD9E0-6760-4EF1-9936-C407BB4B3BF2}" sibTransId="{49A9C87C-AC9F-4C43-8203-9ECBD8339E94}"/>
    <dgm:cxn modelId="{797ED045-265C-496B-9376-5319573AC282}" srcId="{457122A3-DF18-410E-A763-BC139FCE8B7E}" destId="{C83D6433-7A8F-46EC-AFA9-B609CE0B19C9}" srcOrd="0" destOrd="0" parTransId="{2518D877-9AA8-4DA1-819B-7169CCD73336}" sibTransId="{B4266710-46B8-4E06-85A0-76A6D2476949}"/>
    <dgm:cxn modelId="{2A207B66-E029-4F17-921B-192A8551E375}" srcId="{0534E1ED-D0A6-4C7D-9B48-8B01794FF2CB}" destId="{7C7F7DA9-C7C2-417D-9F13-D61D0AC6552F}" srcOrd="0" destOrd="0" parTransId="{81FF926C-E242-411D-A511-FA6138BEB8B4}" sibTransId="{B6C618D8-A335-42EB-ABD4-D84468B49864}"/>
    <dgm:cxn modelId="{BCBD4D4D-3F1C-4139-858A-7CD6636244EE}" type="presOf" srcId="{6B98C775-BE33-4EC4-8EB5-20A90A018977}" destId="{AC439BE4-4883-4282-983E-5208BD799ED8}" srcOrd="1" destOrd="0" presId="urn:microsoft.com/office/officeart/2005/8/layout/hProcess7"/>
    <dgm:cxn modelId="{7C67646E-DB12-4F74-BC54-CD1A7C2CEDB4}" type="presOf" srcId="{149FE837-5E9D-4232-B03A-557C92F4EDE5}" destId="{C40F40CA-16E9-49F3-90BA-545A7E7C72FF}" srcOrd="1" destOrd="0" presId="urn:microsoft.com/office/officeart/2005/8/layout/hProcess7"/>
    <dgm:cxn modelId="{24413F53-9C66-4FB9-888C-81008E753098}" srcId="{BEE3AFC6-F0DB-4B83-B927-FE236A2B0AEC}" destId="{6B98C775-BE33-4EC4-8EB5-20A90A018977}" srcOrd="0" destOrd="0" parTransId="{46891EE4-A1A2-42D2-B440-14D8C6F511E6}" sibTransId="{5A98D8F1-69FE-4635-9B0F-D9C24A86784F}"/>
    <dgm:cxn modelId="{1262FB77-6B0D-43FC-A170-1CC2CF878C52}" srcId="{BEE3AFC6-F0DB-4B83-B927-FE236A2B0AEC}" destId="{C1A0568E-E6C9-4EB7-BBCA-AC919C4F6A6A}" srcOrd="2" destOrd="0" parTransId="{69DFBB12-8B2B-41EF-B498-6EBA07A35FA4}" sibTransId="{AF8833B2-8BDC-4DDC-BF02-6FB9C9D4CD8B}"/>
    <dgm:cxn modelId="{DCB6F47E-EBBB-495F-AEC4-EFC81E7367A1}" type="presOf" srcId="{C83D6433-7A8F-46EC-AFA9-B609CE0B19C9}" destId="{71EF81A7-0139-4A9F-AE59-CD5C3AD36697}" srcOrd="0" destOrd="0" presId="urn:microsoft.com/office/officeart/2005/8/layout/hProcess7"/>
    <dgm:cxn modelId="{8C0CAA8D-EF84-47C1-8C36-1491D10ED608}" type="presOf" srcId="{2FDA789A-E6FD-4E4D-857D-857EDA5CB13A}" destId="{D27C91F0-655B-42B3-8F0F-CF610C9A4BD7}" srcOrd="0" destOrd="0" presId="urn:microsoft.com/office/officeart/2005/8/layout/hProcess7"/>
    <dgm:cxn modelId="{1FB5EF8E-1EE3-4219-B349-64BD652ACE10}" type="presOf" srcId="{0534E1ED-D0A6-4C7D-9B48-8B01794FF2CB}" destId="{DD9C95B8-FCBE-4487-9129-68B0C891398F}" srcOrd="1" destOrd="0" presId="urn:microsoft.com/office/officeart/2005/8/layout/hProcess7"/>
    <dgm:cxn modelId="{68027F91-4942-4203-9173-D9D9A8D82788}" type="presOf" srcId="{457122A3-DF18-410E-A763-BC139FCE8B7E}" destId="{E2303B54-BF15-4EB2-A207-97A2C1FD53A6}" srcOrd="1" destOrd="0" presId="urn:microsoft.com/office/officeart/2005/8/layout/hProcess7"/>
    <dgm:cxn modelId="{49689D9D-BF75-4C3D-A9B7-C19908E0F26F}" srcId="{6B98C775-BE33-4EC4-8EB5-20A90A018977}" destId="{2FDA789A-E6FD-4E4D-857D-857EDA5CB13A}" srcOrd="0" destOrd="0" parTransId="{AF5E4193-25FB-41E3-8A9D-F8F3CAD38E12}" sibTransId="{1B6F5385-6C3D-42FB-834A-F79812E8417D}"/>
    <dgm:cxn modelId="{28294CA4-573B-401D-B0BE-57F35106C787}" type="presOf" srcId="{457122A3-DF18-410E-A763-BC139FCE8B7E}" destId="{88693987-152F-4113-AD42-802A713B9FFE}" srcOrd="0" destOrd="0" presId="urn:microsoft.com/office/officeart/2005/8/layout/hProcess7"/>
    <dgm:cxn modelId="{968086B6-696A-4F3D-9118-707AB8780375}" srcId="{149FE837-5E9D-4232-B03A-557C92F4EDE5}" destId="{157748D2-424B-49F2-91FF-CD854EEE1BF8}" srcOrd="0" destOrd="0" parTransId="{19831232-604E-4ACF-8ECE-512DEC328376}" sibTransId="{0D5A6743-B689-423B-9DFA-751B2BABFE0A}"/>
    <dgm:cxn modelId="{5A859AB6-4B9A-4BBB-8CA6-57CA98E244A1}" type="presOf" srcId="{0534E1ED-D0A6-4C7D-9B48-8B01794FF2CB}" destId="{0125FA4A-0D00-4906-BF85-0C225D287F02}" srcOrd="0" destOrd="0" presId="urn:microsoft.com/office/officeart/2005/8/layout/hProcess7"/>
    <dgm:cxn modelId="{0620C1BF-40D6-46C3-A207-238DDE7B035B}" type="presOf" srcId="{157748D2-424B-49F2-91FF-CD854EEE1BF8}" destId="{1467EE5D-1549-4898-B61B-CF33CE74778A}" srcOrd="0" destOrd="0" presId="urn:microsoft.com/office/officeart/2005/8/layout/hProcess7"/>
    <dgm:cxn modelId="{AA7F51C7-E7BB-49F3-9C55-3DD1A3B714F0}" type="presOf" srcId="{C1A0568E-E6C9-4EB7-BBCA-AC919C4F6A6A}" destId="{E9C4A46C-1EA8-4F6D-86DE-36B3827C351D}" srcOrd="1" destOrd="0" presId="urn:microsoft.com/office/officeart/2005/8/layout/hProcess7"/>
    <dgm:cxn modelId="{4F6642CF-88FB-4D72-9122-49A1B4A9C2D5}" srcId="{C1A0568E-E6C9-4EB7-BBCA-AC919C4F6A6A}" destId="{4F090728-3962-4E42-B45F-AAFCFB67ADDF}" srcOrd="0" destOrd="0" parTransId="{B1BEE4CF-10AF-4229-8DCA-B1994291B4B0}" sibTransId="{904D586A-C54E-4FF8-8C68-77E201CEAC8D}"/>
    <dgm:cxn modelId="{B24F1DD8-4A4E-46A3-994B-2114D3AEF01A}" type="presOf" srcId="{C1A0568E-E6C9-4EB7-BBCA-AC919C4F6A6A}" destId="{215ADBD1-B7EF-4AE3-A9A8-375370C0DF83}" srcOrd="0" destOrd="0" presId="urn:microsoft.com/office/officeart/2005/8/layout/hProcess7"/>
    <dgm:cxn modelId="{3196C8D8-6585-4F35-A93F-DC9C887DA062}" type="presOf" srcId="{4F090728-3962-4E42-B45F-AAFCFB67ADDF}" destId="{A0A4C910-2212-4CB2-8DA6-8560C3E2F6C6}" srcOrd="0" destOrd="0" presId="urn:microsoft.com/office/officeart/2005/8/layout/hProcess7"/>
    <dgm:cxn modelId="{6431D4E5-B426-485C-BE0D-29313AF822D2}" type="presOf" srcId="{BEE3AFC6-F0DB-4B83-B927-FE236A2B0AEC}" destId="{5065D685-A9C3-48A6-B4E0-EE79B070A7C6}" srcOrd="0" destOrd="0" presId="urn:microsoft.com/office/officeart/2005/8/layout/hProcess7"/>
    <dgm:cxn modelId="{022942F2-1039-42F9-80BC-AA2DF4AE05AA}" srcId="{BEE3AFC6-F0DB-4B83-B927-FE236A2B0AEC}" destId="{0534E1ED-D0A6-4C7D-9B48-8B01794FF2CB}" srcOrd="4" destOrd="0" parTransId="{03AA1BAD-AECB-408C-8036-41BA4D9F2B8A}" sibTransId="{39B9C39C-EAD1-4A6D-B6CD-906F3E2E414A}"/>
    <dgm:cxn modelId="{65A7AE01-7558-49ED-8C7D-E410F7621890}" type="presParOf" srcId="{5065D685-A9C3-48A6-B4E0-EE79B070A7C6}" destId="{059E993B-913E-421C-B073-0A3830DA060D}" srcOrd="0" destOrd="0" presId="urn:microsoft.com/office/officeart/2005/8/layout/hProcess7"/>
    <dgm:cxn modelId="{17D73C02-E564-4F50-8751-7B2AEADBB8EB}" type="presParOf" srcId="{059E993B-913E-421C-B073-0A3830DA060D}" destId="{9E2384A6-4AAF-4DFB-8662-DEDEFBD38509}" srcOrd="0" destOrd="0" presId="urn:microsoft.com/office/officeart/2005/8/layout/hProcess7"/>
    <dgm:cxn modelId="{CA3A4FF2-8EF5-4B3C-9656-916E221BB9F2}" type="presParOf" srcId="{059E993B-913E-421C-B073-0A3830DA060D}" destId="{AC439BE4-4883-4282-983E-5208BD799ED8}" srcOrd="1" destOrd="0" presId="urn:microsoft.com/office/officeart/2005/8/layout/hProcess7"/>
    <dgm:cxn modelId="{64F3A445-6312-4309-B850-8894013BF46F}" type="presParOf" srcId="{059E993B-913E-421C-B073-0A3830DA060D}" destId="{D27C91F0-655B-42B3-8F0F-CF610C9A4BD7}" srcOrd="2" destOrd="0" presId="urn:microsoft.com/office/officeart/2005/8/layout/hProcess7"/>
    <dgm:cxn modelId="{0EDF69F1-A649-4E7F-893D-8BCC1AB303D4}" type="presParOf" srcId="{5065D685-A9C3-48A6-B4E0-EE79B070A7C6}" destId="{89CDFAE1-4ADA-4F94-A456-86757AFCC36B}" srcOrd="1" destOrd="0" presId="urn:microsoft.com/office/officeart/2005/8/layout/hProcess7"/>
    <dgm:cxn modelId="{69FD05D2-C560-44F3-BD55-3C13E58F73E4}" type="presParOf" srcId="{5065D685-A9C3-48A6-B4E0-EE79B070A7C6}" destId="{6BA57D1C-715C-4FE2-B4A2-6697FB8125A1}" srcOrd="2" destOrd="0" presId="urn:microsoft.com/office/officeart/2005/8/layout/hProcess7"/>
    <dgm:cxn modelId="{D78D5360-4931-45FD-869C-86722E0C4D9B}" type="presParOf" srcId="{6BA57D1C-715C-4FE2-B4A2-6697FB8125A1}" destId="{6127A83D-5B38-41BF-8F66-97F7A59A5502}" srcOrd="0" destOrd="0" presId="urn:microsoft.com/office/officeart/2005/8/layout/hProcess7"/>
    <dgm:cxn modelId="{EE49F00D-B7A3-4107-BCE8-547DF6419446}" type="presParOf" srcId="{6BA57D1C-715C-4FE2-B4A2-6697FB8125A1}" destId="{57C76FA2-683D-4185-82FE-6B1F9B067635}" srcOrd="1" destOrd="0" presId="urn:microsoft.com/office/officeart/2005/8/layout/hProcess7"/>
    <dgm:cxn modelId="{843CF780-1A43-464F-86B6-E702B66E4152}" type="presParOf" srcId="{6BA57D1C-715C-4FE2-B4A2-6697FB8125A1}" destId="{EFFB3F70-9BB4-4861-95E0-6E77EB9FE920}" srcOrd="2" destOrd="0" presId="urn:microsoft.com/office/officeart/2005/8/layout/hProcess7"/>
    <dgm:cxn modelId="{4F5BFFEC-7603-4858-8917-E2D2C2AEC636}" type="presParOf" srcId="{5065D685-A9C3-48A6-B4E0-EE79B070A7C6}" destId="{AF252B21-C394-430F-A6D8-0039B246C346}" srcOrd="3" destOrd="0" presId="urn:microsoft.com/office/officeart/2005/8/layout/hProcess7"/>
    <dgm:cxn modelId="{ED9201EF-7FC4-421F-8A02-22108DA4F32A}" type="presParOf" srcId="{5065D685-A9C3-48A6-B4E0-EE79B070A7C6}" destId="{5EA9830F-D72E-4F9C-8F91-D22E99E9E2CB}" srcOrd="4" destOrd="0" presId="urn:microsoft.com/office/officeart/2005/8/layout/hProcess7"/>
    <dgm:cxn modelId="{167CFAB7-32D1-454D-A1B9-CF08312DA108}" type="presParOf" srcId="{5EA9830F-D72E-4F9C-8F91-D22E99E9E2CB}" destId="{559CAC86-1D6C-43E1-83B1-019F7284CF17}" srcOrd="0" destOrd="0" presId="urn:microsoft.com/office/officeart/2005/8/layout/hProcess7"/>
    <dgm:cxn modelId="{D1276AFB-6052-4408-B94D-76B17ECCE54A}" type="presParOf" srcId="{5EA9830F-D72E-4F9C-8F91-D22E99E9E2CB}" destId="{C40F40CA-16E9-49F3-90BA-545A7E7C72FF}" srcOrd="1" destOrd="0" presId="urn:microsoft.com/office/officeart/2005/8/layout/hProcess7"/>
    <dgm:cxn modelId="{A756FF43-FA87-428D-BE89-0F13413224EF}" type="presParOf" srcId="{5EA9830F-D72E-4F9C-8F91-D22E99E9E2CB}" destId="{1467EE5D-1549-4898-B61B-CF33CE74778A}" srcOrd="2" destOrd="0" presId="urn:microsoft.com/office/officeart/2005/8/layout/hProcess7"/>
    <dgm:cxn modelId="{21FB2838-C668-450D-809C-7A0F09A08A7B}" type="presParOf" srcId="{5065D685-A9C3-48A6-B4E0-EE79B070A7C6}" destId="{9B876187-F209-4894-836B-568CE832DD5B}" srcOrd="5" destOrd="0" presId="urn:microsoft.com/office/officeart/2005/8/layout/hProcess7"/>
    <dgm:cxn modelId="{F44DBE4F-2C3E-4BFA-A7D3-7624AEF03A04}" type="presParOf" srcId="{5065D685-A9C3-48A6-B4E0-EE79B070A7C6}" destId="{70061837-EDFD-4ACD-9FBD-05FF3D17E104}" srcOrd="6" destOrd="0" presId="urn:microsoft.com/office/officeart/2005/8/layout/hProcess7"/>
    <dgm:cxn modelId="{445629F2-0B4E-47E5-BA91-6E4020951A2F}" type="presParOf" srcId="{70061837-EDFD-4ACD-9FBD-05FF3D17E104}" destId="{E9FFB70B-EC92-4533-9160-DE098A1FBFB6}" srcOrd="0" destOrd="0" presId="urn:microsoft.com/office/officeart/2005/8/layout/hProcess7"/>
    <dgm:cxn modelId="{939E74CE-EC4D-45F0-AF52-0D463F3DC8CB}" type="presParOf" srcId="{70061837-EDFD-4ACD-9FBD-05FF3D17E104}" destId="{3D0511AD-13D1-4E65-A625-E5F8FB315F33}" srcOrd="1" destOrd="0" presId="urn:microsoft.com/office/officeart/2005/8/layout/hProcess7"/>
    <dgm:cxn modelId="{F475E8BE-24E7-4507-A13C-31846235CD65}" type="presParOf" srcId="{70061837-EDFD-4ACD-9FBD-05FF3D17E104}" destId="{340FF23E-253B-4E4E-83D5-7CFFBCB2258C}" srcOrd="2" destOrd="0" presId="urn:microsoft.com/office/officeart/2005/8/layout/hProcess7"/>
    <dgm:cxn modelId="{92FE1AD8-A1DE-421E-B5DF-F7C8F2E6573C}" type="presParOf" srcId="{5065D685-A9C3-48A6-B4E0-EE79B070A7C6}" destId="{B2924341-B219-44E2-9035-FB3B325BB2BA}" srcOrd="7" destOrd="0" presId="urn:microsoft.com/office/officeart/2005/8/layout/hProcess7"/>
    <dgm:cxn modelId="{96F89D08-BE9A-4151-8335-3EF340501C4A}" type="presParOf" srcId="{5065D685-A9C3-48A6-B4E0-EE79B070A7C6}" destId="{E24055BB-A380-4A89-AA46-FBAE10C74A45}" srcOrd="8" destOrd="0" presId="urn:microsoft.com/office/officeart/2005/8/layout/hProcess7"/>
    <dgm:cxn modelId="{BF957EB0-4052-497C-915D-E141F95FF53E}" type="presParOf" srcId="{E24055BB-A380-4A89-AA46-FBAE10C74A45}" destId="{215ADBD1-B7EF-4AE3-A9A8-375370C0DF83}" srcOrd="0" destOrd="0" presId="urn:microsoft.com/office/officeart/2005/8/layout/hProcess7"/>
    <dgm:cxn modelId="{AFCDC95B-58B4-4810-8CE9-04803E826AE2}" type="presParOf" srcId="{E24055BB-A380-4A89-AA46-FBAE10C74A45}" destId="{E9C4A46C-1EA8-4F6D-86DE-36B3827C351D}" srcOrd="1" destOrd="0" presId="urn:microsoft.com/office/officeart/2005/8/layout/hProcess7"/>
    <dgm:cxn modelId="{A0A3A0BD-8D41-4CE2-A1A5-F3B5517E8BEF}" type="presParOf" srcId="{E24055BB-A380-4A89-AA46-FBAE10C74A45}" destId="{A0A4C910-2212-4CB2-8DA6-8560C3E2F6C6}" srcOrd="2" destOrd="0" presId="urn:microsoft.com/office/officeart/2005/8/layout/hProcess7"/>
    <dgm:cxn modelId="{F11D4941-0966-4CBF-A4DA-002620C73412}" type="presParOf" srcId="{5065D685-A9C3-48A6-B4E0-EE79B070A7C6}" destId="{BCB43AEE-647E-4615-AFD4-1D8649CE2783}" srcOrd="9" destOrd="0" presId="urn:microsoft.com/office/officeart/2005/8/layout/hProcess7"/>
    <dgm:cxn modelId="{25EDE9FA-53AA-48BC-ADFC-EC6F4F951377}" type="presParOf" srcId="{5065D685-A9C3-48A6-B4E0-EE79B070A7C6}" destId="{55B2DAE3-4F2D-485C-BE4F-2BD2A2C37877}" srcOrd="10" destOrd="0" presId="urn:microsoft.com/office/officeart/2005/8/layout/hProcess7"/>
    <dgm:cxn modelId="{4A734ECF-D3A7-49BA-86F7-729AC4C98262}" type="presParOf" srcId="{55B2DAE3-4F2D-485C-BE4F-2BD2A2C37877}" destId="{E9D45CBE-8AA0-464D-8F5B-FEE04A0A27C3}" srcOrd="0" destOrd="0" presId="urn:microsoft.com/office/officeart/2005/8/layout/hProcess7"/>
    <dgm:cxn modelId="{EB382E5D-3221-4C8E-916F-CB2B81C215D1}" type="presParOf" srcId="{55B2DAE3-4F2D-485C-BE4F-2BD2A2C37877}" destId="{AA5E809D-B76D-4617-9A04-9131E3272589}" srcOrd="1" destOrd="0" presId="urn:microsoft.com/office/officeart/2005/8/layout/hProcess7"/>
    <dgm:cxn modelId="{9B2E9FF6-455A-42C2-8090-002521DF96CB}" type="presParOf" srcId="{55B2DAE3-4F2D-485C-BE4F-2BD2A2C37877}" destId="{62087A9B-09D7-48F0-8428-47EAFCE217C7}" srcOrd="2" destOrd="0" presId="urn:microsoft.com/office/officeart/2005/8/layout/hProcess7"/>
    <dgm:cxn modelId="{C65524EB-4030-46D1-BCA0-B1DDE0CD43B1}" type="presParOf" srcId="{5065D685-A9C3-48A6-B4E0-EE79B070A7C6}" destId="{3C379924-693F-43A7-8DA6-ACC87693CFCF}" srcOrd="11" destOrd="0" presId="urn:microsoft.com/office/officeart/2005/8/layout/hProcess7"/>
    <dgm:cxn modelId="{E0B9909F-0C1A-4525-B291-21D738528898}" type="presParOf" srcId="{5065D685-A9C3-48A6-B4E0-EE79B070A7C6}" destId="{8704CAA9-D7A7-42E5-AF1F-E45FD3035B55}" srcOrd="12" destOrd="0" presId="urn:microsoft.com/office/officeart/2005/8/layout/hProcess7"/>
    <dgm:cxn modelId="{FB5B32A3-4FDA-40CF-9FF7-97A0860218EA}" type="presParOf" srcId="{8704CAA9-D7A7-42E5-AF1F-E45FD3035B55}" destId="{88693987-152F-4113-AD42-802A713B9FFE}" srcOrd="0" destOrd="0" presId="urn:microsoft.com/office/officeart/2005/8/layout/hProcess7"/>
    <dgm:cxn modelId="{D94C1565-B1EC-45F3-A9A8-B66E361DC5F2}" type="presParOf" srcId="{8704CAA9-D7A7-42E5-AF1F-E45FD3035B55}" destId="{E2303B54-BF15-4EB2-A207-97A2C1FD53A6}" srcOrd="1" destOrd="0" presId="urn:microsoft.com/office/officeart/2005/8/layout/hProcess7"/>
    <dgm:cxn modelId="{3035FF51-BC01-4BDE-A390-2CEACFDA77FA}" type="presParOf" srcId="{8704CAA9-D7A7-42E5-AF1F-E45FD3035B55}" destId="{71EF81A7-0139-4A9F-AE59-CD5C3AD36697}" srcOrd="2" destOrd="0" presId="urn:microsoft.com/office/officeart/2005/8/layout/hProcess7"/>
    <dgm:cxn modelId="{27728A6D-9942-4D6D-BE3E-A1B9ACF2F85C}" type="presParOf" srcId="{5065D685-A9C3-48A6-B4E0-EE79B070A7C6}" destId="{2C415D63-1791-4715-8A51-7E40C454FCD2}" srcOrd="13" destOrd="0" presId="urn:microsoft.com/office/officeart/2005/8/layout/hProcess7"/>
    <dgm:cxn modelId="{677F910F-9FCD-4A1E-96BB-4A2379E41EFB}" type="presParOf" srcId="{5065D685-A9C3-48A6-B4E0-EE79B070A7C6}" destId="{B17E9FE9-E4CC-4BF9-B4EF-0FD5BC1FE793}" srcOrd="14" destOrd="0" presId="urn:microsoft.com/office/officeart/2005/8/layout/hProcess7"/>
    <dgm:cxn modelId="{BDB262A8-61A3-4D0C-A18D-FA0B015BC3C4}" type="presParOf" srcId="{B17E9FE9-E4CC-4BF9-B4EF-0FD5BC1FE793}" destId="{CE997D23-3A69-4CDA-AF32-6BB87C0B591F}" srcOrd="0" destOrd="0" presId="urn:microsoft.com/office/officeart/2005/8/layout/hProcess7"/>
    <dgm:cxn modelId="{D79EF789-0D16-46B4-B89A-ABF9848783D9}" type="presParOf" srcId="{B17E9FE9-E4CC-4BF9-B4EF-0FD5BC1FE793}" destId="{CAB4DB73-1A54-43FF-9FC6-F3D07972FD41}" srcOrd="1" destOrd="0" presId="urn:microsoft.com/office/officeart/2005/8/layout/hProcess7"/>
    <dgm:cxn modelId="{BC4FB6BE-5E71-4A6C-89B0-46D113964B1A}" type="presParOf" srcId="{B17E9FE9-E4CC-4BF9-B4EF-0FD5BC1FE793}" destId="{5874F9C1-FC7C-4F20-A8BE-D0875686B067}" srcOrd="2" destOrd="0" presId="urn:microsoft.com/office/officeart/2005/8/layout/hProcess7"/>
    <dgm:cxn modelId="{42C96EB6-659C-490B-95F3-4711FDE67DCE}" type="presParOf" srcId="{5065D685-A9C3-48A6-B4E0-EE79B070A7C6}" destId="{4CA5E83E-F6BD-469A-AF7F-D5AD46C488A1}" srcOrd="15" destOrd="0" presId="urn:microsoft.com/office/officeart/2005/8/layout/hProcess7"/>
    <dgm:cxn modelId="{82AB9754-6AD5-41FF-B920-14440A2A114E}" type="presParOf" srcId="{5065D685-A9C3-48A6-B4E0-EE79B070A7C6}" destId="{5A0F8376-E368-45F0-9BAA-B618B55135B7}" srcOrd="16" destOrd="0" presId="urn:microsoft.com/office/officeart/2005/8/layout/hProcess7"/>
    <dgm:cxn modelId="{9F04EA2F-A7E3-43FF-AE8A-20B974E90F41}" type="presParOf" srcId="{5A0F8376-E368-45F0-9BAA-B618B55135B7}" destId="{0125FA4A-0D00-4906-BF85-0C225D287F02}" srcOrd="0" destOrd="0" presId="urn:microsoft.com/office/officeart/2005/8/layout/hProcess7"/>
    <dgm:cxn modelId="{701E0B4B-F96B-4447-A1E6-1A70A57BD624}" type="presParOf" srcId="{5A0F8376-E368-45F0-9BAA-B618B55135B7}" destId="{DD9C95B8-FCBE-4487-9129-68B0C891398F}" srcOrd="1" destOrd="0" presId="urn:microsoft.com/office/officeart/2005/8/layout/hProcess7"/>
    <dgm:cxn modelId="{30811BD8-3E94-4A80-8002-B51E8640B297}" type="presParOf" srcId="{5A0F8376-E368-45F0-9BAA-B618B55135B7}" destId="{850ED6E9-52B9-49A0-BD8A-698CDBE10F2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E3AFC6-F0DB-4B83-B927-FE236A2B0AEC}" type="doc">
      <dgm:prSet loTypeId="urn:microsoft.com/office/officeart/2005/8/layout/hProcess7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6B98C775-BE33-4EC4-8EB5-20A90A018977}">
      <dgm:prSet phldrT="[Text]"/>
      <dgm:spPr/>
      <dgm:t>
        <a:bodyPr/>
        <a:lstStyle/>
        <a:p>
          <a:r>
            <a:rPr lang="it-IT"/>
            <a:t>0,91</a:t>
          </a:r>
        </a:p>
      </dgm:t>
    </dgm:pt>
    <dgm:pt modelId="{46891EE4-A1A2-42D2-B440-14D8C6F511E6}" type="parTrans" cxnId="{24413F53-9C66-4FB9-888C-81008E753098}">
      <dgm:prSet/>
      <dgm:spPr/>
      <dgm:t>
        <a:bodyPr/>
        <a:lstStyle/>
        <a:p>
          <a:endParaRPr lang="it-IT"/>
        </a:p>
      </dgm:t>
    </dgm:pt>
    <dgm:pt modelId="{5A98D8F1-69FE-4635-9B0F-D9C24A86784F}" type="sibTrans" cxnId="{24413F53-9C66-4FB9-888C-81008E753098}">
      <dgm:prSet/>
      <dgm:spPr/>
      <dgm:t>
        <a:bodyPr/>
        <a:lstStyle/>
        <a:p>
          <a:endParaRPr lang="it-IT"/>
        </a:p>
      </dgm:t>
    </dgm:pt>
    <dgm:pt modelId="{2FDA789A-E6FD-4E4D-857D-857EDA5CB13A}">
      <dgm:prSet phldrT="[Text]"/>
      <dgm:spPr/>
      <dgm:t>
        <a:bodyPr/>
        <a:lstStyle/>
        <a:p>
          <a:r>
            <a:rPr lang="it-IT"/>
            <a:t>Mela</a:t>
          </a:r>
        </a:p>
      </dgm:t>
    </dgm:pt>
    <dgm:pt modelId="{AF5E4193-25FB-41E3-8A9D-F8F3CAD38E12}" type="parTrans" cxnId="{49689D9D-BF75-4C3D-A9B7-C19908E0F26F}">
      <dgm:prSet/>
      <dgm:spPr/>
      <dgm:t>
        <a:bodyPr/>
        <a:lstStyle/>
        <a:p>
          <a:endParaRPr lang="it-IT"/>
        </a:p>
      </dgm:t>
    </dgm:pt>
    <dgm:pt modelId="{1B6F5385-6C3D-42FB-834A-F79812E8417D}" type="sibTrans" cxnId="{49689D9D-BF75-4C3D-A9B7-C19908E0F26F}">
      <dgm:prSet/>
      <dgm:spPr/>
      <dgm:t>
        <a:bodyPr/>
        <a:lstStyle/>
        <a:p>
          <a:endParaRPr lang="it-IT"/>
        </a:p>
      </dgm:t>
    </dgm:pt>
    <dgm:pt modelId="{149FE837-5E9D-4232-B03A-557C92F4EDE5}">
      <dgm:prSet phldrT="[Text]"/>
      <dgm:spPr/>
      <dgm:t>
        <a:bodyPr/>
        <a:lstStyle/>
        <a:p>
          <a:r>
            <a:rPr lang="it-IT"/>
            <a:t>0,87</a:t>
          </a:r>
        </a:p>
      </dgm:t>
    </dgm:pt>
    <dgm:pt modelId="{B75DD9E0-6760-4EF1-9936-C407BB4B3BF2}" type="parTrans" cxnId="{2D1F3A3E-E1E0-43CA-B5CB-E473C2DF4D5C}">
      <dgm:prSet/>
      <dgm:spPr/>
      <dgm:t>
        <a:bodyPr/>
        <a:lstStyle/>
        <a:p>
          <a:endParaRPr lang="it-IT"/>
        </a:p>
      </dgm:t>
    </dgm:pt>
    <dgm:pt modelId="{49A9C87C-AC9F-4C43-8203-9ECBD8339E94}" type="sibTrans" cxnId="{2D1F3A3E-E1E0-43CA-B5CB-E473C2DF4D5C}">
      <dgm:prSet/>
      <dgm:spPr/>
      <dgm:t>
        <a:bodyPr/>
        <a:lstStyle/>
        <a:p>
          <a:endParaRPr lang="it-IT"/>
        </a:p>
      </dgm:t>
    </dgm:pt>
    <dgm:pt modelId="{157748D2-424B-49F2-91FF-CD854EEE1BF8}">
      <dgm:prSet phldrT="[Text]"/>
      <dgm:spPr/>
      <dgm:t>
        <a:bodyPr/>
        <a:lstStyle/>
        <a:p>
          <a:r>
            <a:rPr lang="it-IT"/>
            <a:t>Pera</a:t>
          </a:r>
        </a:p>
      </dgm:t>
    </dgm:pt>
    <dgm:pt modelId="{19831232-604E-4ACF-8ECE-512DEC328376}" type="parTrans" cxnId="{968086B6-696A-4F3D-9118-707AB8780375}">
      <dgm:prSet/>
      <dgm:spPr/>
      <dgm:t>
        <a:bodyPr/>
        <a:lstStyle/>
        <a:p>
          <a:endParaRPr lang="it-IT"/>
        </a:p>
      </dgm:t>
    </dgm:pt>
    <dgm:pt modelId="{0D5A6743-B689-423B-9DFA-751B2BABFE0A}" type="sibTrans" cxnId="{968086B6-696A-4F3D-9118-707AB8780375}">
      <dgm:prSet/>
      <dgm:spPr/>
      <dgm:t>
        <a:bodyPr/>
        <a:lstStyle/>
        <a:p>
          <a:endParaRPr lang="it-IT"/>
        </a:p>
      </dgm:t>
    </dgm:pt>
    <dgm:pt modelId="{C1A0568E-E6C9-4EB7-BBCA-AC919C4F6A6A}">
      <dgm:prSet phldrT="[Text]"/>
      <dgm:spPr/>
      <dgm:t>
        <a:bodyPr/>
        <a:lstStyle/>
        <a:p>
          <a:r>
            <a:rPr lang="it-IT"/>
            <a:t>0,79</a:t>
          </a:r>
        </a:p>
      </dgm:t>
    </dgm:pt>
    <dgm:pt modelId="{69DFBB12-8B2B-41EF-B498-6EBA07A35FA4}" type="parTrans" cxnId="{1262FB77-6B0D-43FC-A170-1CC2CF878C52}">
      <dgm:prSet/>
      <dgm:spPr/>
      <dgm:t>
        <a:bodyPr/>
        <a:lstStyle/>
        <a:p>
          <a:endParaRPr lang="it-IT"/>
        </a:p>
      </dgm:t>
    </dgm:pt>
    <dgm:pt modelId="{AF8833B2-8BDC-4DDC-BF02-6FB9C9D4CD8B}" type="sibTrans" cxnId="{1262FB77-6B0D-43FC-A170-1CC2CF878C52}">
      <dgm:prSet/>
      <dgm:spPr/>
      <dgm:t>
        <a:bodyPr/>
        <a:lstStyle/>
        <a:p>
          <a:endParaRPr lang="it-IT"/>
        </a:p>
      </dgm:t>
    </dgm:pt>
    <dgm:pt modelId="{457122A3-DF18-410E-A763-BC139FCE8B7E}">
      <dgm:prSet phldrT="[Text]"/>
      <dgm:spPr/>
      <dgm:t>
        <a:bodyPr/>
        <a:lstStyle/>
        <a:p>
          <a:r>
            <a:rPr lang="it-IT"/>
            <a:t>0,64</a:t>
          </a:r>
        </a:p>
      </dgm:t>
    </dgm:pt>
    <dgm:pt modelId="{659EAA25-E19A-407F-BDF9-C38A675F739B}" type="parTrans" cxnId="{26A25012-1F1B-4194-B291-813E9A28A68E}">
      <dgm:prSet/>
      <dgm:spPr/>
      <dgm:t>
        <a:bodyPr/>
        <a:lstStyle/>
        <a:p>
          <a:endParaRPr lang="it-IT"/>
        </a:p>
      </dgm:t>
    </dgm:pt>
    <dgm:pt modelId="{A8F7843D-8195-43CE-A449-42E72A515846}" type="sibTrans" cxnId="{26A25012-1F1B-4194-B291-813E9A28A68E}">
      <dgm:prSet/>
      <dgm:spPr/>
      <dgm:t>
        <a:bodyPr/>
        <a:lstStyle/>
        <a:p>
          <a:endParaRPr lang="it-IT"/>
        </a:p>
      </dgm:t>
    </dgm:pt>
    <dgm:pt modelId="{4F090728-3962-4E42-B45F-AAFCFB67ADDF}">
      <dgm:prSet phldrT="[Text]"/>
      <dgm:spPr/>
      <dgm:t>
        <a:bodyPr/>
        <a:lstStyle/>
        <a:p>
          <a:r>
            <a:rPr lang="it-IT"/>
            <a:t>Ciliegia</a:t>
          </a:r>
        </a:p>
      </dgm:t>
    </dgm:pt>
    <dgm:pt modelId="{B1BEE4CF-10AF-4229-8DCA-B1994291B4B0}" type="parTrans" cxnId="{4F6642CF-88FB-4D72-9122-49A1B4A9C2D5}">
      <dgm:prSet/>
      <dgm:spPr/>
      <dgm:t>
        <a:bodyPr/>
        <a:lstStyle/>
        <a:p>
          <a:endParaRPr lang="it-IT"/>
        </a:p>
      </dgm:t>
    </dgm:pt>
    <dgm:pt modelId="{904D586A-C54E-4FF8-8C68-77E201CEAC8D}" type="sibTrans" cxnId="{4F6642CF-88FB-4D72-9122-49A1B4A9C2D5}">
      <dgm:prSet/>
      <dgm:spPr/>
      <dgm:t>
        <a:bodyPr/>
        <a:lstStyle/>
        <a:p>
          <a:endParaRPr lang="it-IT"/>
        </a:p>
      </dgm:t>
    </dgm:pt>
    <dgm:pt modelId="{C83D6433-7A8F-46EC-AFA9-B609CE0B19C9}">
      <dgm:prSet phldrT="[Text]"/>
      <dgm:spPr/>
      <dgm:t>
        <a:bodyPr/>
        <a:lstStyle/>
        <a:p>
          <a:r>
            <a:rPr lang="it-IT"/>
            <a:t>Ananas</a:t>
          </a:r>
        </a:p>
      </dgm:t>
    </dgm:pt>
    <dgm:pt modelId="{2518D877-9AA8-4DA1-819B-7169CCD73336}" type="parTrans" cxnId="{797ED045-265C-496B-9376-5319573AC282}">
      <dgm:prSet/>
      <dgm:spPr/>
      <dgm:t>
        <a:bodyPr/>
        <a:lstStyle/>
        <a:p>
          <a:endParaRPr lang="it-IT"/>
        </a:p>
      </dgm:t>
    </dgm:pt>
    <dgm:pt modelId="{B4266710-46B8-4E06-85A0-76A6D2476949}" type="sibTrans" cxnId="{797ED045-265C-496B-9376-5319573AC282}">
      <dgm:prSet/>
      <dgm:spPr/>
      <dgm:t>
        <a:bodyPr/>
        <a:lstStyle/>
        <a:p>
          <a:endParaRPr lang="it-IT"/>
        </a:p>
      </dgm:t>
    </dgm:pt>
    <dgm:pt modelId="{0534E1ED-D0A6-4C7D-9B48-8B01794FF2CB}">
      <dgm:prSet phldrT="[Text]"/>
      <dgm:spPr/>
      <dgm:t>
        <a:bodyPr/>
        <a:lstStyle/>
        <a:p>
          <a:r>
            <a:rPr lang="it-IT"/>
            <a:t>0,61</a:t>
          </a:r>
        </a:p>
      </dgm:t>
    </dgm:pt>
    <dgm:pt modelId="{03AA1BAD-AECB-408C-8036-41BA4D9F2B8A}" type="parTrans" cxnId="{022942F2-1039-42F9-80BC-AA2DF4AE05AA}">
      <dgm:prSet/>
      <dgm:spPr/>
      <dgm:t>
        <a:bodyPr/>
        <a:lstStyle/>
        <a:p>
          <a:endParaRPr lang="it-IT"/>
        </a:p>
      </dgm:t>
    </dgm:pt>
    <dgm:pt modelId="{39B9C39C-EAD1-4A6D-B6CD-906F3E2E414A}" type="sibTrans" cxnId="{022942F2-1039-42F9-80BC-AA2DF4AE05AA}">
      <dgm:prSet/>
      <dgm:spPr/>
      <dgm:t>
        <a:bodyPr/>
        <a:lstStyle/>
        <a:p>
          <a:endParaRPr lang="it-IT"/>
        </a:p>
      </dgm:t>
    </dgm:pt>
    <dgm:pt modelId="{7C7F7DA9-C7C2-417D-9F13-D61D0AC6552F}">
      <dgm:prSet phldrT="[Text]"/>
      <dgm:spPr/>
      <dgm:t>
        <a:bodyPr/>
        <a:lstStyle/>
        <a:p>
          <a:r>
            <a:rPr lang="it-IT"/>
            <a:t>Mango</a:t>
          </a:r>
        </a:p>
      </dgm:t>
    </dgm:pt>
    <dgm:pt modelId="{81FF926C-E242-411D-A511-FA6138BEB8B4}" type="parTrans" cxnId="{2A207B66-E029-4F17-921B-192A8551E375}">
      <dgm:prSet/>
      <dgm:spPr/>
      <dgm:t>
        <a:bodyPr/>
        <a:lstStyle/>
        <a:p>
          <a:endParaRPr lang="it-IT"/>
        </a:p>
      </dgm:t>
    </dgm:pt>
    <dgm:pt modelId="{B6C618D8-A335-42EB-ABD4-D84468B49864}" type="sibTrans" cxnId="{2A207B66-E029-4F17-921B-192A8551E375}">
      <dgm:prSet/>
      <dgm:spPr/>
      <dgm:t>
        <a:bodyPr/>
        <a:lstStyle/>
        <a:p>
          <a:endParaRPr lang="it-IT"/>
        </a:p>
      </dgm:t>
    </dgm:pt>
    <dgm:pt modelId="{5065D685-A9C3-48A6-B4E0-EE79B070A7C6}" type="pres">
      <dgm:prSet presAssocID="{BEE3AFC6-F0DB-4B83-B927-FE236A2B0AEC}" presName="Name0" presStyleCnt="0">
        <dgm:presLayoutVars>
          <dgm:dir/>
          <dgm:animLvl val="lvl"/>
          <dgm:resizeHandles val="exact"/>
        </dgm:presLayoutVars>
      </dgm:prSet>
      <dgm:spPr/>
    </dgm:pt>
    <dgm:pt modelId="{059E993B-913E-421C-B073-0A3830DA060D}" type="pres">
      <dgm:prSet presAssocID="{6B98C775-BE33-4EC4-8EB5-20A90A018977}" presName="compositeNode" presStyleCnt="0">
        <dgm:presLayoutVars>
          <dgm:bulletEnabled val="1"/>
        </dgm:presLayoutVars>
      </dgm:prSet>
      <dgm:spPr/>
    </dgm:pt>
    <dgm:pt modelId="{9E2384A6-4AAF-4DFB-8662-DEDEFBD38509}" type="pres">
      <dgm:prSet presAssocID="{6B98C775-BE33-4EC4-8EB5-20A90A018977}" presName="bgRect" presStyleLbl="node1" presStyleIdx="0" presStyleCnt="5" custLinFactNeighborX="-4077" custLinFactNeighborY="28639"/>
      <dgm:spPr/>
    </dgm:pt>
    <dgm:pt modelId="{AC439BE4-4883-4282-983E-5208BD799ED8}" type="pres">
      <dgm:prSet presAssocID="{6B98C775-BE33-4EC4-8EB5-20A90A01897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D27C91F0-655B-42B3-8F0F-CF610C9A4BD7}" type="pres">
      <dgm:prSet presAssocID="{6B98C775-BE33-4EC4-8EB5-20A90A018977}" presName="childNode" presStyleLbl="node1" presStyleIdx="0" presStyleCnt="5">
        <dgm:presLayoutVars>
          <dgm:bulletEnabled val="1"/>
        </dgm:presLayoutVars>
      </dgm:prSet>
      <dgm:spPr/>
    </dgm:pt>
    <dgm:pt modelId="{89CDFAE1-4ADA-4F94-A456-86757AFCC36B}" type="pres">
      <dgm:prSet presAssocID="{5A98D8F1-69FE-4635-9B0F-D9C24A86784F}" presName="hSp" presStyleCnt="0"/>
      <dgm:spPr/>
    </dgm:pt>
    <dgm:pt modelId="{6BA57D1C-715C-4FE2-B4A2-6697FB8125A1}" type="pres">
      <dgm:prSet presAssocID="{5A98D8F1-69FE-4635-9B0F-D9C24A86784F}" presName="vProcSp" presStyleCnt="0"/>
      <dgm:spPr/>
    </dgm:pt>
    <dgm:pt modelId="{6127A83D-5B38-41BF-8F66-97F7A59A5502}" type="pres">
      <dgm:prSet presAssocID="{5A98D8F1-69FE-4635-9B0F-D9C24A86784F}" presName="vSp1" presStyleCnt="0"/>
      <dgm:spPr/>
    </dgm:pt>
    <dgm:pt modelId="{57C76FA2-683D-4185-82FE-6B1F9B067635}" type="pres">
      <dgm:prSet presAssocID="{5A98D8F1-69FE-4635-9B0F-D9C24A86784F}" presName="simulatedConn" presStyleLbl="solidFgAcc1" presStyleIdx="0" presStyleCnt="4"/>
      <dgm:spPr/>
    </dgm:pt>
    <dgm:pt modelId="{EFFB3F70-9BB4-4861-95E0-6E77EB9FE920}" type="pres">
      <dgm:prSet presAssocID="{5A98D8F1-69FE-4635-9B0F-D9C24A86784F}" presName="vSp2" presStyleCnt="0"/>
      <dgm:spPr/>
    </dgm:pt>
    <dgm:pt modelId="{AF252B21-C394-430F-A6D8-0039B246C346}" type="pres">
      <dgm:prSet presAssocID="{5A98D8F1-69FE-4635-9B0F-D9C24A86784F}" presName="sibTrans" presStyleCnt="0"/>
      <dgm:spPr/>
    </dgm:pt>
    <dgm:pt modelId="{5EA9830F-D72E-4F9C-8F91-D22E99E9E2CB}" type="pres">
      <dgm:prSet presAssocID="{149FE837-5E9D-4232-B03A-557C92F4EDE5}" presName="compositeNode" presStyleCnt="0">
        <dgm:presLayoutVars>
          <dgm:bulletEnabled val="1"/>
        </dgm:presLayoutVars>
      </dgm:prSet>
      <dgm:spPr/>
    </dgm:pt>
    <dgm:pt modelId="{559CAC86-1D6C-43E1-83B1-019F7284CF17}" type="pres">
      <dgm:prSet presAssocID="{149FE837-5E9D-4232-B03A-557C92F4EDE5}" presName="bgRect" presStyleLbl="node1" presStyleIdx="1" presStyleCnt="5"/>
      <dgm:spPr/>
    </dgm:pt>
    <dgm:pt modelId="{C40F40CA-16E9-49F3-90BA-545A7E7C72FF}" type="pres">
      <dgm:prSet presAssocID="{149FE837-5E9D-4232-B03A-557C92F4EDE5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1467EE5D-1549-4898-B61B-CF33CE74778A}" type="pres">
      <dgm:prSet presAssocID="{149FE837-5E9D-4232-B03A-557C92F4EDE5}" presName="childNode" presStyleLbl="node1" presStyleIdx="1" presStyleCnt="5">
        <dgm:presLayoutVars>
          <dgm:bulletEnabled val="1"/>
        </dgm:presLayoutVars>
      </dgm:prSet>
      <dgm:spPr/>
    </dgm:pt>
    <dgm:pt modelId="{9B876187-F209-4894-836B-568CE832DD5B}" type="pres">
      <dgm:prSet presAssocID="{49A9C87C-AC9F-4C43-8203-9ECBD8339E94}" presName="hSp" presStyleCnt="0"/>
      <dgm:spPr/>
    </dgm:pt>
    <dgm:pt modelId="{70061837-EDFD-4ACD-9FBD-05FF3D17E104}" type="pres">
      <dgm:prSet presAssocID="{49A9C87C-AC9F-4C43-8203-9ECBD8339E94}" presName="vProcSp" presStyleCnt="0"/>
      <dgm:spPr/>
    </dgm:pt>
    <dgm:pt modelId="{E9FFB70B-EC92-4533-9160-DE098A1FBFB6}" type="pres">
      <dgm:prSet presAssocID="{49A9C87C-AC9F-4C43-8203-9ECBD8339E94}" presName="vSp1" presStyleCnt="0"/>
      <dgm:spPr/>
    </dgm:pt>
    <dgm:pt modelId="{3D0511AD-13D1-4E65-A625-E5F8FB315F33}" type="pres">
      <dgm:prSet presAssocID="{49A9C87C-AC9F-4C43-8203-9ECBD8339E94}" presName="simulatedConn" presStyleLbl="solidFgAcc1" presStyleIdx="1" presStyleCnt="4"/>
      <dgm:spPr/>
    </dgm:pt>
    <dgm:pt modelId="{340FF23E-253B-4E4E-83D5-7CFFBCB2258C}" type="pres">
      <dgm:prSet presAssocID="{49A9C87C-AC9F-4C43-8203-9ECBD8339E94}" presName="vSp2" presStyleCnt="0"/>
      <dgm:spPr/>
    </dgm:pt>
    <dgm:pt modelId="{B2924341-B219-44E2-9035-FB3B325BB2BA}" type="pres">
      <dgm:prSet presAssocID="{49A9C87C-AC9F-4C43-8203-9ECBD8339E94}" presName="sibTrans" presStyleCnt="0"/>
      <dgm:spPr/>
    </dgm:pt>
    <dgm:pt modelId="{E24055BB-A380-4A89-AA46-FBAE10C74A45}" type="pres">
      <dgm:prSet presAssocID="{C1A0568E-E6C9-4EB7-BBCA-AC919C4F6A6A}" presName="compositeNode" presStyleCnt="0">
        <dgm:presLayoutVars>
          <dgm:bulletEnabled val="1"/>
        </dgm:presLayoutVars>
      </dgm:prSet>
      <dgm:spPr/>
    </dgm:pt>
    <dgm:pt modelId="{215ADBD1-B7EF-4AE3-A9A8-375370C0DF83}" type="pres">
      <dgm:prSet presAssocID="{C1A0568E-E6C9-4EB7-BBCA-AC919C4F6A6A}" presName="bgRect" presStyleLbl="node1" presStyleIdx="2" presStyleCnt="5"/>
      <dgm:spPr/>
    </dgm:pt>
    <dgm:pt modelId="{E9C4A46C-1EA8-4F6D-86DE-36B3827C351D}" type="pres">
      <dgm:prSet presAssocID="{C1A0568E-E6C9-4EB7-BBCA-AC919C4F6A6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A0A4C910-2212-4CB2-8DA6-8560C3E2F6C6}" type="pres">
      <dgm:prSet presAssocID="{C1A0568E-E6C9-4EB7-BBCA-AC919C4F6A6A}" presName="childNode" presStyleLbl="node1" presStyleIdx="2" presStyleCnt="5">
        <dgm:presLayoutVars>
          <dgm:bulletEnabled val="1"/>
        </dgm:presLayoutVars>
      </dgm:prSet>
      <dgm:spPr/>
    </dgm:pt>
    <dgm:pt modelId="{BCB43AEE-647E-4615-AFD4-1D8649CE2783}" type="pres">
      <dgm:prSet presAssocID="{AF8833B2-8BDC-4DDC-BF02-6FB9C9D4CD8B}" presName="hSp" presStyleCnt="0"/>
      <dgm:spPr/>
    </dgm:pt>
    <dgm:pt modelId="{55B2DAE3-4F2D-485C-BE4F-2BD2A2C37877}" type="pres">
      <dgm:prSet presAssocID="{AF8833B2-8BDC-4DDC-BF02-6FB9C9D4CD8B}" presName="vProcSp" presStyleCnt="0"/>
      <dgm:spPr/>
    </dgm:pt>
    <dgm:pt modelId="{E9D45CBE-8AA0-464D-8F5B-FEE04A0A27C3}" type="pres">
      <dgm:prSet presAssocID="{AF8833B2-8BDC-4DDC-BF02-6FB9C9D4CD8B}" presName="vSp1" presStyleCnt="0"/>
      <dgm:spPr/>
    </dgm:pt>
    <dgm:pt modelId="{AA5E809D-B76D-4617-9A04-9131E3272589}" type="pres">
      <dgm:prSet presAssocID="{AF8833B2-8BDC-4DDC-BF02-6FB9C9D4CD8B}" presName="simulatedConn" presStyleLbl="solidFgAcc1" presStyleIdx="2" presStyleCnt="4"/>
      <dgm:spPr/>
    </dgm:pt>
    <dgm:pt modelId="{62087A9B-09D7-48F0-8428-47EAFCE217C7}" type="pres">
      <dgm:prSet presAssocID="{AF8833B2-8BDC-4DDC-BF02-6FB9C9D4CD8B}" presName="vSp2" presStyleCnt="0"/>
      <dgm:spPr/>
    </dgm:pt>
    <dgm:pt modelId="{3C379924-693F-43A7-8DA6-ACC87693CFCF}" type="pres">
      <dgm:prSet presAssocID="{AF8833B2-8BDC-4DDC-BF02-6FB9C9D4CD8B}" presName="sibTrans" presStyleCnt="0"/>
      <dgm:spPr/>
    </dgm:pt>
    <dgm:pt modelId="{8704CAA9-D7A7-42E5-AF1F-E45FD3035B55}" type="pres">
      <dgm:prSet presAssocID="{457122A3-DF18-410E-A763-BC139FCE8B7E}" presName="compositeNode" presStyleCnt="0">
        <dgm:presLayoutVars>
          <dgm:bulletEnabled val="1"/>
        </dgm:presLayoutVars>
      </dgm:prSet>
      <dgm:spPr/>
    </dgm:pt>
    <dgm:pt modelId="{88693987-152F-4113-AD42-802A713B9FFE}" type="pres">
      <dgm:prSet presAssocID="{457122A3-DF18-410E-A763-BC139FCE8B7E}" presName="bgRect" presStyleLbl="node1" presStyleIdx="3" presStyleCnt="5"/>
      <dgm:spPr/>
    </dgm:pt>
    <dgm:pt modelId="{E2303B54-BF15-4EB2-A207-97A2C1FD53A6}" type="pres">
      <dgm:prSet presAssocID="{457122A3-DF18-410E-A763-BC139FCE8B7E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1EF81A7-0139-4A9F-AE59-CD5C3AD36697}" type="pres">
      <dgm:prSet presAssocID="{457122A3-DF18-410E-A763-BC139FCE8B7E}" presName="childNode" presStyleLbl="node1" presStyleIdx="3" presStyleCnt="5">
        <dgm:presLayoutVars>
          <dgm:bulletEnabled val="1"/>
        </dgm:presLayoutVars>
      </dgm:prSet>
      <dgm:spPr/>
    </dgm:pt>
    <dgm:pt modelId="{2C415D63-1791-4715-8A51-7E40C454FCD2}" type="pres">
      <dgm:prSet presAssocID="{A8F7843D-8195-43CE-A449-42E72A515846}" presName="hSp" presStyleCnt="0"/>
      <dgm:spPr/>
    </dgm:pt>
    <dgm:pt modelId="{B17E9FE9-E4CC-4BF9-B4EF-0FD5BC1FE793}" type="pres">
      <dgm:prSet presAssocID="{A8F7843D-8195-43CE-A449-42E72A515846}" presName="vProcSp" presStyleCnt="0"/>
      <dgm:spPr/>
    </dgm:pt>
    <dgm:pt modelId="{CE997D23-3A69-4CDA-AF32-6BB87C0B591F}" type="pres">
      <dgm:prSet presAssocID="{A8F7843D-8195-43CE-A449-42E72A515846}" presName="vSp1" presStyleCnt="0"/>
      <dgm:spPr/>
    </dgm:pt>
    <dgm:pt modelId="{CAB4DB73-1A54-43FF-9FC6-F3D07972FD41}" type="pres">
      <dgm:prSet presAssocID="{A8F7843D-8195-43CE-A449-42E72A515846}" presName="simulatedConn" presStyleLbl="solidFgAcc1" presStyleIdx="3" presStyleCnt="4"/>
      <dgm:spPr/>
    </dgm:pt>
    <dgm:pt modelId="{5874F9C1-FC7C-4F20-A8BE-D0875686B067}" type="pres">
      <dgm:prSet presAssocID="{A8F7843D-8195-43CE-A449-42E72A515846}" presName="vSp2" presStyleCnt="0"/>
      <dgm:spPr/>
    </dgm:pt>
    <dgm:pt modelId="{4CA5E83E-F6BD-469A-AF7F-D5AD46C488A1}" type="pres">
      <dgm:prSet presAssocID="{A8F7843D-8195-43CE-A449-42E72A515846}" presName="sibTrans" presStyleCnt="0"/>
      <dgm:spPr/>
    </dgm:pt>
    <dgm:pt modelId="{5A0F8376-E368-45F0-9BAA-B618B55135B7}" type="pres">
      <dgm:prSet presAssocID="{0534E1ED-D0A6-4C7D-9B48-8B01794FF2CB}" presName="compositeNode" presStyleCnt="0">
        <dgm:presLayoutVars>
          <dgm:bulletEnabled val="1"/>
        </dgm:presLayoutVars>
      </dgm:prSet>
      <dgm:spPr/>
    </dgm:pt>
    <dgm:pt modelId="{0125FA4A-0D00-4906-BF85-0C225D287F02}" type="pres">
      <dgm:prSet presAssocID="{0534E1ED-D0A6-4C7D-9B48-8B01794FF2CB}" presName="bgRect" presStyleLbl="node1" presStyleIdx="4" presStyleCnt="5"/>
      <dgm:spPr/>
    </dgm:pt>
    <dgm:pt modelId="{DD9C95B8-FCBE-4487-9129-68B0C891398F}" type="pres">
      <dgm:prSet presAssocID="{0534E1ED-D0A6-4C7D-9B48-8B01794FF2CB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850ED6E9-52B9-49A0-BD8A-698CDBE10F2F}" type="pres">
      <dgm:prSet presAssocID="{0534E1ED-D0A6-4C7D-9B48-8B01794FF2CB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B965405-A2C1-4D72-ACFF-AABB977FBA37}" type="presOf" srcId="{7C7F7DA9-C7C2-417D-9F13-D61D0AC6552F}" destId="{850ED6E9-52B9-49A0-BD8A-698CDBE10F2F}" srcOrd="0" destOrd="0" presId="urn:microsoft.com/office/officeart/2005/8/layout/hProcess7"/>
    <dgm:cxn modelId="{26A25012-1F1B-4194-B291-813E9A28A68E}" srcId="{BEE3AFC6-F0DB-4B83-B927-FE236A2B0AEC}" destId="{457122A3-DF18-410E-A763-BC139FCE8B7E}" srcOrd="3" destOrd="0" parTransId="{659EAA25-E19A-407F-BDF9-C38A675F739B}" sibTransId="{A8F7843D-8195-43CE-A449-42E72A515846}"/>
    <dgm:cxn modelId="{6742DE25-8B3A-478C-8E5D-DEB5245C3719}" type="presOf" srcId="{6B98C775-BE33-4EC4-8EB5-20A90A018977}" destId="{9E2384A6-4AAF-4DFB-8662-DEDEFBD38509}" srcOrd="0" destOrd="0" presId="urn:microsoft.com/office/officeart/2005/8/layout/hProcess7"/>
    <dgm:cxn modelId="{AD66A026-32C5-49BE-BAC2-2BD44BE53846}" type="presOf" srcId="{149FE837-5E9D-4232-B03A-557C92F4EDE5}" destId="{559CAC86-1D6C-43E1-83B1-019F7284CF17}" srcOrd="0" destOrd="0" presId="urn:microsoft.com/office/officeart/2005/8/layout/hProcess7"/>
    <dgm:cxn modelId="{2D1F3A3E-E1E0-43CA-B5CB-E473C2DF4D5C}" srcId="{BEE3AFC6-F0DB-4B83-B927-FE236A2B0AEC}" destId="{149FE837-5E9D-4232-B03A-557C92F4EDE5}" srcOrd="1" destOrd="0" parTransId="{B75DD9E0-6760-4EF1-9936-C407BB4B3BF2}" sibTransId="{49A9C87C-AC9F-4C43-8203-9ECBD8339E94}"/>
    <dgm:cxn modelId="{797ED045-265C-496B-9376-5319573AC282}" srcId="{457122A3-DF18-410E-A763-BC139FCE8B7E}" destId="{C83D6433-7A8F-46EC-AFA9-B609CE0B19C9}" srcOrd="0" destOrd="0" parTransId="{2518D877-9AA8-4DA1-819B-7169CCD73336}" sibTransId="{B4266710-46B8-4E06-85A0-76A6D2476949}"/>
    <dgm:cxn modelId="{2A207B66-E029-4F17-921B-192A8551E375}" srcId="{0534E1ED-D0A6-4C7D-9B48-8B01794FF2CB}" destId="{7C7F7DA9-C7C2-417D-9F13-D61D0AC6552F}" srcOrd="0" destOrd="0" parTransId="{81FF926C-E242-411D-A511-FA6138BEB8B4}" sibTransId="{B6C618D8-A335-42EB-ABD4-D84468B49864}"/>
    <dgm:cxn modelId="{BCBD4D4D-3F1C-4139-858A-7CD6636244EE}" type="presOf" srcId="{6B98C775-BE33-4EC4-8EB5-20A90A018977}" destId="{AC439BE4-4883-4282-983E-5208BD799ED8}" srcOrd="1" destOrd="0" presId="urn:microsoft.com/office/officeart/2005/8/layout/hProcess7"/>
    <dgm:cxn modelId="{7C67646E-DB12-4F74-BC54-CD1A7C2CEDB4}" type="presOf" srcId="{149FE837-5E9D-4232-B03A-557C92F4EDE5}" destId="{C40F40CA-16E9-49F3-90BA-545A7E7C72FF}" srcOrd="1" destOrd="0" presId="urn:microsoft.com/office/officeart/2005/8/layout/hProcess7"/>
    <dgm:cxn modelId="{24413F53-9C66-4FB9-888C-81008E753098}" srcId="{BEE3AFC6-F0DB-4B83-B927-FE236A2B0AEC}" destId="{6B98C775-BE33-4EC4-8EB5-20A90A018977}" srcOrd="0" destOrd="0" parTransId="{46891EE4-A1A2-42D2-B440-14D8C6F511E6}" sibTransId="{5A98D8F1-69FE-4635-9B0F-D9C24A86784F}"/>
    <dgm:cxn modelId="{1262FB77-6B0D-43FC-A170-1CC2CF878C52}" srcId="{BEE3AFC6-F0DB-4B83-B927-FE236A2B0AEC}" destId="{C1A0568E-E6C9-4EB7-BBCA-AC919C4F6A6A}" srcOrd="2" destOrd="0" parTransId="{69DFBB12-8B2B-41EF-B498-6EBA07A35FA4}" sibTransId="{AF8833B2-8BDC-4DDC-BF02-6FB9C9D4CD8B}"/>
    <dgm:cxn modelId="{DCB6F47E-EBBB-495F-AEC4-EFC81E7367A1}" type="presOf" srcId="{C83D6433-7A8F-46EC-AFA9-B609CE0B19C9}" destId="{71EF81A7-0139-4A9F-AE59-CD5C3AD36697}" srcOrd="0" destOrd="0" presId="urn:microsoft.com/office/officeart/2005/8/layout/hProcess7"/>
    <dgm:cxn modelId="{8C0CAA8D-EF84-47C1-8C36-1491D10ED608}" type="presOf" srcId="{2FDA789A-E6FD-4E4D-857D-857EDA5CB13A}" destId="{D27C91F0-655B-42B3-8F0F-CF610C9A4BD7}" srcOrd="0" destOrd="0" presId="urn:microsoft.com/office/officeart/2005/8/layout/hProcess7"/>
    <dgm:cxn modelId="{1FB5EF8E-1EE3-4219-B349-64BD652ACE10}" type="presOf" srcId="{0534E1ED-D0A6-4C7D-9B48-8B01794FF2CB}" destId="{DD9C95B8-FCBE-4487-9129-68B0C891398F}" srcOrd="1" destOrd="0" presId="urn:microsoft.com/office/officeart/2005/8/layout/hProcess7"/>
    <dgm:cxn modelId="{68027F91-4942-4203-9173-D9D9A8D82788}" type="presOf" srcId="{457122A3-DF18-410E-A763-BC139FCE8B7E}" destId="{E2303B54-BF15-4EB2-A207-97A2C1FD53A6}" srcOrd="1" destOrd="0" presId="urn:microsoft.com/office/officeart/2005/8/layout/hProcess7"/>
    <dgm:cxn modelId="{49689D9D-BF75-4C3D-A9B7-C19908E0F26F}" srcId="{6B98C775-BE33-4EC4-8EB5-20A90A018977}" destId="{2FDA789A-E6FD-4E4D-857D-857EDA5CB13A}" srcOrd="0" destOrd="0" parTransId="{AF5E4193-25FB-41E3-8A9D-F8F3CAD38E12}" sibTransId="{1B6F5385-6C3D-42FB-834A-F79812E8417D}"/>
    <dgm:cxn modelId="{28294CA4-573B-401D-B0BE-57F35106C787}" type="presOf" srcId="{457122A3-DF18-410E-A763-BC139FCE8B7E}" destId="{88693987-152F-4113-AD42-802A713B9FFE}" srcOrd="0" destOrd="0" presId="urn:microsoft.com/office/officeart/2005/8/layout/hProcess7"/>
    <dgm:cxn modelId="{968086B6-696A-4F3D-9118-707AB8780375}" srcId="{149FE837-5E9D-4232-B03A-557C92F4EDE5}" destId="{157748D2-424B-49F2-91FF-CD854EEE1BF8}" srcOrd="0" destOrd="0" parTransId="{19831232-604E-4ACF-8ECE-512DEC328376}" sibTransId="{0D5A6743-B689-423B-9DFA-751B2BABFE0A}"/>
    <dgm:cxn modelId="{5A859AB6-4B9A-4BBB-8CA6-57CA98E244A1}" type="presOf" srcId="{0534E1ED-D0A6-4C7D-9B48-8B01794FF2CB}" destId="{0125FA4A-0D00-4906-BF85-0C225D287F02}" srcOrd="0" destOrd="0" presId="urn:microsoft.com/office/officeart/2005/8/layout/hProcess7"/>
    <dgm:cxn modelId="{0620C1BF-40D6-46C3-A207-238DDE7B035B}" type="presOf" srcId="{157748D2-424B-49F2-91FF-CD854EEE1BF8}" destId="{1467EE5D-1549-4898-B61B-CF33CE74778A}" srcOrd="0" destOrd="0" presId="urn:microsoft.com/office/officeart/2005/8/layout/hProcess7"/>
    <dgm:cxn modelId="{AA7F51C7-E7BB-49F3-9C55-3DD1A3B714F0}" type="presOf" srcId="{C1A0568E-E6C9-4EB7-BBCA-AC919C4F6A6A}" destId="{E9C4A46C-1EA8-4F6D-86DE-36B3827C351D}" srcOrd="1" destOrd="0" presId="urn:microsoft.com/office/officeart/2005/8/layout/hProcess7"/>
    <dgm:cxn modelId="{4F6642CF-88FB-4D72-9122-49A1B4A9C2D5}" srcId="{C1A0568E-E6C9-4EB7-BBCA-AC919C4F6A6A}" destId="{4F090728-3962-4E42-B45F-AAFCFB67ADDF}" srcOrd="0" destOrd="0" parTransId="{B1BEE4CF-10AF-4229-8DCA-B1994291B4B0}" sibTransId="{904D586A-C54E-4FF8-8C68-77E201CEAC8D}"/>
    <dgm:cxn modelId="{B24F1DD8-4A4E-46A3-994B-2114D3AEF01A}" type="presOf" srcId="{C1A0568E-E6C9-4EB7-BBCA-AC919C4F6A6A}" destId="{215ADBD1-B7EF-4AE3-A9A8-375370C0DF83}" srcOrd="0" destOrd="0" presId="urn:microsoft.com/office/officeart/2005/8/layout/hProcess7"/>
    <dgm:cxn modelId="{3196C8D8-6585-4F35-A93F-DC9C887DA062}" type="presOf" srcId="{4F090728-3962-4E42-B45F-AAFCFB67ADDF}" destId="{A0A4C910-2212-4CB2-8DA6-8560C3E2F6C6}" srcOrd="0" destOrd="0" presId="urn:microsoft.com/office/officeart/2005/8/layout/hProcess7"/>
    <dgm:cxn modelId="{6431D4E5-B426-485C-BE0D-29313AF822D2}" type="presOf" srcId="{BEE3AFC6-F0DB-4B83-B927-FE236A2B0AEC}" destId="{5065D685-A9C3-48A6-B4E0-EE79B070A7C6}" srcOrd="0" destOrd="0" presId="urn:microsoft.com/office/officeart/2005/8/layout/hProcess7"/>
    <dgm:cxn modelId="{022942F2-1039-42F9-80BC-AA2DF4AE05AA}" srcId="{BEE3AFC6-F0DB-4B83-B927-FE236A2B0AEC}" destId="{0534E1ED-D0A6-4C7D-9B48-8B01794FF2CB}" srcOrd="4" destOrd="0" parTransId="{03AA1BAD-AECB-408C-8036-41BA4D9F2B8A}" sibTransId="{39B9C39C-EAD1-4A6D-B6CD-906F3E2E414A}"/>
    <dgm:cxn modelId="{65A7AE01-7558-49ED-8C7D-E410F7621890}" type="presParOf" srcId="{5065D685-A9C3-48A6-B4E0-EE79B070A7C6}" destId="{059E993B-913E-421C-B073-0A3830DA060D}" srcOrd="0" destOrd="0" presId="urn:microsoft.com/office/officeart/2005/8/layout/hProcess7"/>
    <dgm:cxn modelId="{17D73C02-E564-4F50-8751-7B2AEADBB8EB}" type="presParOf" srcId="{059E993B-913E-421C-B073-0A3830DA060D}" destId="{9E2384A6-4AAF-4DFB-8662-DEDEFBD38509}" srcOrd="0" destOrd="0" presId="urn:microsoft.com/office/officeart/2005/8/layout/hProcess7"/>
    <dgm:cxn modelId="{CA3A4FF2-8EF5-4B3C-9656-916E221BB9F2}" type="presParOf" srcId="{059E993B-913E-421C-B073-0A3830DA060D}" destId="{AC439BE4-4883-4282-983E-5208BD799ED8}" srcOrd="1" destOrd="0" presId="urn:microsoft.com/office/officeart/2005/8/layout/hProcess7"/>
    <dgm:cxn modelId="{64F3A445-6312-4309-B850-8894013BF46F}" type="presParOf" srcId="{059E993B-913E-421C-B073-0A3830DA060D}" destId="{D27C91F0-655B-42B3-8F0F-CF610C9A4BD7}" srcOrd="2" destOrd="0" presId="urn:microsoft.com/office/officeart/2005/8/layout/hProcess7"/>
    <dgm:cxn modelId="{0EDF69F1-A649-4E7F-893D-8BCC1AB303D4}" type="presParOf" srcId="{5065D685-A9C3-48A6-B4E0-EE79B070A7C6}" destId="{89CDFAE1-4ADA-4F94-A456-86757AFCC36B}" srcOrd="1" destOrd="0" presId="urn:microsoft.com/office/officeart/2005/8/layout/hProcess7"/>
    <dgm:cxn modelId="{69FD05D2-C560-44F3-BD55-3C13E58F73E4}" type="presParOf" srcId="{5065D685-A9C3-48A6-B4E0-EE79B070A7C6}" destId="{6BA57D1C-715C-4FE2-B4A2-6697FB8125A1}" srcOrd="2" destOrd="0" presId="urn:microsoft.com/office/officeart/2005/8/layout/hProcess7"/>
    <dgm:cxn modelId="{D78D5360-4931-45FD-869C-86722E0C4D9B}" type="presParOf" srcId="{6BA57D1C-715C-4FE2-B4A2-6697FB8125A1}" destId="{6127A83D-5B38-41BF-8F66-97F7A59A5502}" srcOrd="0" destOrd="0" presId="urn:microsoft.com/office/officeart/2005/8/layout/hProcess7"/>
    <dgm:cxn modelId="{EE49F00D-B7A3-4107-BCE8-547DF6419446}" type="presParOf" srcId="{6BA57D1C-715C-4FE2-B4A2-6697FB8125A1}" destId="{57C76FA2-683D-4185-82FE-6B1F9B067635}" srcOrd="1" destOrd="0" presId="urn:microsoft.com/office/officeart/2005/8/layout/hProcess7"/>
    <dgm:cxn modelId="{843CF780-1A43-464F-86B6-E702B66E4152}" type="presParOf" srcId="{6BA57D1C-715C-4FE2-B4A2-6697FB8125A1}" destId="{EFFB3F70-9BB4-4861-95E0-6E77EB9FE920}" srcOrd="2" destOrd="0" presId="urn:microsoft.com/office/officeart/2005/8/layout/hProcess7"/>
    <dgm:cxn modelId="{4F5BFFEC-7603-4858-8917-E2D2C2AEC636}" type="presParOf" srcId="{5065D685-A9C3-48A6-B4E0-EE79B070A7C6}" destId="{AF252B21-C394-430F-A6D8-0039B246C346}" srcOrd="3" destOrd="0" presId="urn:microsoft.com/office/officeart/2005/8/layout/hProcess7"/>
    <dgm:cxn modelId="{ED9201EF-7FC4-421F-8A02-22108DA4F32A}" type="presParOf" srcId="{5065D685-A9C3-48A6-B4E0-EE79B070A7C6}" destId="{5EA9830F-D72E-4F9C-8F91-D22E99E9E2CB}" srcOrd="4" destOrd="0" presId="urn:microsoft.com/office/officeart/2005/8/layout/hProcess7"/>
    <dgm:cxn modelId="{167CFAB7-32D1-454D-A1B9-CF08312DA108}" type="presParOf" srcId="{5EA9830F-D72E-4F9C-8F91-D22E99E9E2CB}" destId="{559CAC86-1D6C-43E1-83B1-019F7284CF17}" srcOrd="0" destOrd="0" presId="urn:microsoft.com/office/officeart/2005/8/layout/hProcess7"/>
    <dgm:cxn modelId="{D1276AFB-6052-4408-B94D-76B17ECCE54A}" type="presParOf" srcId="{5EA9830F-D72E-4F9C-8F91-D22E99E9E2CB}" destId="{C40F40CA-16E9-49F3-90BA-545A7E7C72FF}" srcOrd="1" destOrd="0" presId="urn:microsoft.com/office/officeart/2005/8/layout/hProcess7"/>
    <dgm:cxn modelId="{A756FF43-FA87-428D-BE89-0F13413224EF}" type="presParOf" srcId="{5EA9830F-D72E-4F9C-8F91-D22E99E9E2CB}" destId="{1467EE5D-1549-4898-B61B-CF33CE74778A}" srcOrd="2" destOrd="0" presId="urn:microsoft.com/office/officeart/2005/8/layout/hProcess7"/>
    <dgm:cxn modelId="{21FB2838-C668-450D-809C-7A0F09A08A7B}" type="presParOf" srcId="{5065D685-A9C3-48A6-B4E0-EE79B070A7C6}" destId="{9B876187-F209-4894-836B-568CE832DD5B}" srcOrd="5" destOrd="0" presId="urn:microsoft.com/office/officeart/2005/8/layout/hProcess7"/>
    <dgm:cxn modelId="{F44DBE4F-2C3E-4BFA-A7D3-7624AEF03A04}" type="presParOf" srcId="{5065D685-A9C3-48A6-B4E0-EE79B070A7C6}" destId="{70061837-EDFD-4ACD-9FBD-05FF3D17E104}" srcOrd="6" destOrd="0" presId="urn:microsoft.com/office/officeart/2005/8/layout/hProcess7"/>
    <dgm:cxn modelId="{445629F2-0B4E-47E5-BA91-6E4020951A2F}" type="presParOf" srcId="{70061837-EDFD-4ACD-9FBD-05FF3D17E104}" destId="{E9FFB70B-EC92-4533-9160-DE098A1FBFB6}" srcOrd="0" destOrd="0" presId="urn:microsoft.com/office/officeart/2005/8/layout/hProcess7"/>
    <dgm:cxn modelId="{939E74CE-EC4D-45F0-AF52-0D463F3DC8CB}" type="presParOf" srcId="{70061837-EDFD-4ACD-9FBD-05FF3D17E104}" destId="{3D0511AD-13D1-4E65-A625-E5F8FB315F33}" srcOrd="1" destOrd="0" presId="urn:microsoft.com/office/officeart/2005/8/layout/hProcess7"/>
    <dgm:cxn modelId="{F475E8BE-24E7-4507-A13C-31846235CD65}" type="presParOf" srcId="{70061837-EDFD-4ACD-9FBD-05FF3D17E104}" destId="{340FF23E-253B-4E4E-83D5-7CFFBCB2258C}" srcOrd="2" destOrd="0" presId="urn:microsoft.com/office/officeart/2005/8/layout/hProcess7"/>
    <dgm:cxn modelId="{92FE1AD8-A1DE-421E-B5DF-F7C8F2E6573C}" type="presParOf" srcId="{5065D685-A9C3-48A6-B4E0-EE79B070A7C6}" destId="{B2924341-B219-44E2-9035-FB3B325BB2BA}" srcOrd="7" destOrd="0" presId="urn:microsoft.com/office/officeart/2005/8/layout/hProcess7"/>
    <dgm:cxn modelId="{96F89D08-BE9A-4151-8335-3EF340501C4A}" type="presParOf" srcId="{5065D685-A9C3-48A6-B4E0-EE79B070A7C6}" destId="{E24055BB-A380-4A89-AA46-FBAE10C74A45}" srcOrd="8" destOrd="0" presId="urn:microsoft.com/office/officeart/2005/8/layout/hProcess7"/>
    <dgm:cxn modelId="{BF957EB0-4052-497C-915D-E141F95FF53E}" type="presParOf" srcId="{E24055BB-A380-4A89-AA46-FBAE10C74A45}" destId="{215ADBD1-B7EF-4AE3-A9A8-375370C0DF83}" srcOrd="0" destOrd="0" presId="urn:microsoft.com/office/officeart/2005/8/layout/hProcess7"/>
    <dgm:cxn modelId="{AFCDC95B-58B4-4810-8CE9-04803E826AE2}" type="presParOf" srcId="{E24055BB-A380-4A89-AA46-FBAE10C74A45}" destId="{E9C4A46C-1EA8-4F6D-86DE-36B3827C351D}" srcOrd="1" destOrd="0" presId="urn:microsoft.com/office/officeart/2005/8/layout/hProcess7"/>
    <dgm:cxn modelId="{A0A3A0BD-8D41-4CE2-A1A5-F3B5517E8BEF}" type="presParOf" srcId="{E24055BB-A380-4A89-AA46-FBAE10C74A45}" destId="{A0A4C910-2212-4CB2-8DA6-8560C3E2F6C6}" srcOrd="2" destOrd="0" presId="urn:microsoft.com/office/officeart/2005/8/layout/hProcess7"/>
    <dgm:cxn modelId="{F11D4941-0966-4CBF-A4DA-002620C73412}" type="presParOf" srcId="{5065D685-A9C3-48A6-B4E0-EE79B070A7C6}" destId="{BCB43AEE-647E-4615-AFD4-1D8649CE2783}" srcOrd="9" destOrd="0" presId="urn:microsoft.com/office/officeart/2005/8/layout/hProcess7"/>
    <dgm:cxn modelId="{25EDE9FA-53AA-48BC-ADFC-EC6F4F951377}" type="presParOf" srcId="{5065D685-A9C3-48A6-B4E0-EE79B070A7C6}" destId="{55B2DAE3-4F2D-485C-BE4F-2BD2A2C37877}" srcOrd="10" destOrd="0" presId="urn:microsoft.com/office/officeart/2005/8/layout/hProcess7"/>
    <dgm:cxn modelId="{4A734ECF-D3A7-49BA-86F7-729AC4C98262}" type="presParOf" srcId="{55B2DAE3-4F2D-485C-BE4F-2BD2A2C37877}" destId="{E9D45CBE-8AA0-464D-8F5B-FEE04A0A27C3}" srcOrd="0" destOrd="0" presId="urn:microsoft.com/office/officeart/2005/8/layout/hProcess7"/>
    <dgm:cxn modelId="{EB382E5D-3221-4C8E-916F-CB2B81C215D1}" type="presParOf" srcId="{55B2DAE3-4F2D-485C-BE4F-2BD2A2C37877}" destId="{AA5E809D-B76D-4617-9A04-9131E3272589}" srcOrd="1" destOrd="0" presId="urn:microsoft.com/office/officeart/2005/8/layout/hProcess7"/>
    <dgm:cxn modelId="{9B2E9FF6-455A-42C2-8090-002521DF96CB}" type="presParOf" srcId="{55B2DAE3-4F2D-485C-BE4F-2BD2A2C37877}" destId="{62087A9B-09D7-48F0-8428-47EAFCE217C7}" srcOrd="2" destOrd="0" presId="urn:microsoft.com/office/officeart/2005/8/layout/hProcess7"/>
    <dgm:cxn modelId="{C65524EB-4030-46D1-BCA0-B1DDE0CD43B1}" type="presParOf" srcId="{5065D685-A9C3-48A6-B4E0-EE79B070A7C6}" destId="{3C379924-693F-43A7-8DA6-ACC87693CFCF}" srcOrd="11" destOrd="0" presId="urn:microsoft.com/office/officeart/2005/8/layout/hProcess7"/>
    <dgm:cxn modelId="{E0B9909F-0C1A-4525-B291-21D738528898}" type="presParOf" srcId="{5065D685-A9C3-48A6-B4E0-EE79B070A7C6}" destId="{8704CAA9-D7A7-42E5-AF1F-E45FD3035B55}" srcOrd="12" destOrd="0" presId="urn:microsoft.com/office/officeart/2005/8/layout/hProcess7"/>
    <dgm:cxn modelId="{FB5B32A3-4FDA-40CF-9FF7-97A0860218EA}" type="presParOf" srcId="{8704CAA9-D7A7-42E5-AF1F-E45FD3035B55}" destId="{88693987-152F-4113-AD42-802A713B9FFE}" srcOrd="0" destOrd="0" presId="urn:microsoft.com/office/officeart/2005/8/layout/hProcess7"/>
    <dgm:cxn modelId="{D94C1565-B1EC-45F3-A9A8-B66E361DC5F2}" type="presParOf" srcId="{8704CAA9-D7A7-42E5-AF1F-E45FD3035B55}" destId="{E2303B54-BF15-4EB2-A207-97A2C1FD53A6}" srcOrd="1" destOrd="0" presId="urn:microsoft.com/office/officeart/2005/8/layout/hProcess7"/>
    <dgm:cxn modelId="{3035FF51-BC01-4BDE-A390-2CEACFDA77FA}" type="presParOf" srcId="{8704CAA9-D7A7-42E5-AF1F-E45FD3035B55}" destId="{71EF81A7-0139-4A9F-AE59-CD5C3AD36697}" srcOrd="2" destOrd="0" presId="urn:microsoft.com/office/officeart/2005/8/layout/hProcess7"/>
    <dgm:cxn modelId="{27728A6D-9942-4D6D-BE3E-A1B9ACF2F85C}" type="presParOf" srcId="{5065D685-A9C3-48A6-B4E0-EE79B070A7C6}" destId="{2C415D63-1791-4715-8A51-7E40C454FCD2}" srcOrd="13" destOrd="0" presId="urn:microsoft.com/office/officeart/2005/8/layout/hProcess7"/>
    <dgm:cxn modelId="{677F910F-9FCD-4A1E-96BB-4A2379E41EFB}" type="presParOf" srcId="{5065D685-A9C3-48A6-B4E0-EE79B070A7C6}" destId="{B17E9FE9-E4CC-4BF9-B4EF-0FD5BC1FE793}" srcOrd="14" destOrd="0" presId="urn:microsoft.com/office/officeart/2005/8/layout/hProcess7"/>
    <dgm:cxn modelId="{BDB262A8-61A3-4D0C-A18D-FA0B015BC3C4}" type="presParOf" srcId="{B17E9FE9-E4CC-4BF9-B4EF-0FD5BC1FE793}" destId="{CE997D23-3A69-4CDA-AF32-6BB87C0B591F}" srcOrd="0" destOrd="0" presId="urn:microsoft.com/office/officeart/2005/8/layout/hProcess7"/>
    <dgm:cxn modelId="{D79EF789-0D16-46B4-B89A-ABF9848783D9}" type="presParOf" srcId="{B17E9FE9-E4CC-4BF9-B4EF-0FD5BC1FE793}" destId="{CAB4DB73-1A54-43FF-9FC6-F3D07972FD41}" srcOrd="1" destOrd="0" presId="urn:microsoft.com/office/officeart/2005/8/layout/hProcess7"/>
    <dgm:cxn modelId="{BC4FB6BE-5E71-4A6C-89B0-46D113964B1A}" type="presParOf" srcId="{B17E9FE9-E4CC-4BF9-B4EF-0FD5BC1FE793}" destId="{5874F9C1-FC7C-4F20-A8BE-D0875686B067}" srcOrd="2" destOrd="0" presId="urn:microsoft.com/office/officeart/2005/8/layout/hProcess7"/>
    <dgm:cxn modelId="{42C96EB6-659C-490B-95F3-4711FDE67DCE}" type="presParOf" srcId="{5065D685-A9C3-48A6-B4E0-EE79B070A7C6}" destId="{4CA5E83E-F6BD-469A-AF7F-D5AD46C488A1}" srcOrd="15" destOrd="0" presId="urn:microsoft.com/office/officeart/2005/8/layout/hProcess7"/>
    <dgm:cxn modelId="{82AB9754-6AD5-41FF-B920-14440A2A114E}" type="presParOf" srcId="{5065D685-A9C3-48A6-B4E0-EE79B070A7C6}" destId="{5A0F8376-E368-45F0-9BAA-B618B55135B7}" srcOrd="16" destOrd="0" presId="urn:microsoft.com/office/officeart/2005/8/layout/hProcess7"/>
    <dgm:cxn modelId="{9F04EA2F-A7E3-43FF-AE8A-20B974E90F41}" type="presParOf" srcId="{5A0F8376-E368-45F0-9BAA-B618B55135B7}" destId="{0125FA4A-0D00-4906-BF85-0C225D287F02}" srcOrd="0" destOrd="0" presId="urn:microsoft.com/office/officeart/2005/8/layout/hProcess7"/>
    <dgm:cxn modelId="{701E0B4B-F96B-4447-A1E6-1A70A57BD624}" type="presParOf" srcId="{5A0F8376-E368-45F0-9BAA-B618B55135B7}" destId="{DD9C95B8-FCBE-4487-9129-68B0C891398F}" srcOrd="1" destOrd="0" presId="urn:microsoft.com/office/officeart/2005/8/layout/hProcess7"/>
    <dgm:cxn modelId="{30811BD8-3E94-4A80-8002-B51E8640B297}" type="presParOf" srcId="{5A0F8376-E368-45F0-9BAA-B618B55135B7}" destId="{850ED6E9-52B9-49A0-BD8A-698CDBE10F2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E3AFC6-F0DB-4B83-B927-FE236A2B0AEC}" type="doc">
      <dgm:prSet loTypeId="urn:microsoft.com/office/officeart/2005/8/layout/hProcess7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6B98C775-BE33-4EC4-8EB5-20A90A018977}">
      <dgm:prSet phldrT="[Text]"/>
      <dgm:spPr/>
      <dgm:t>
        <a:bodyPr/>
        <a:lstStyle/>
        <a:p>
          <a:pPr rtl="0"/>
          <a:r>
            <a:rPr lang="it-IT"/>
            <a:t>0,91</a:t>
          </a:r>
        </a:p>
      </dgm:t>
    </dgm:pt>
    <dgm:pt modelId="{46891EE4-A1A2-42D2-B440-14D8C6F511E6}" type="parTrans" cxnId="{24413F53-9C66-4FB9-888C-81008E753098}">
      <dgm:prSet/>
      <dgm:spPr/>
      <dgm:t>
        <a:bodyPr/>
        <a:lstStyle/>
        <a:p>
          <a:endParaRPr lang="it-IT"/>
        </a:p>
      </dgm:t>
    </dgm:pt>
    <dgm:pt modelId="{5A98D8F1-69FE-4635-9B0F-D9C24A86784F}" type="sibTrans" cxnId="{24413F53-9C66-4FB9-888C-81008E753098}">
      <dgm:prSet/>
      <dgm:spPr/>
      <dgm:t>
        <a:bodyPr/>
        <a:lstStyle/>
        <a:p>
          <a:endParaRPr lang="it-IT"/>
        </a:p>
      </dgm:t>
    </dgm:pt>
    <dgm:pt modelId="{2FDA789A-E6FD-4E4D-857D-857EDA5CB13A}">
      <dgm:prSet phldrT="[Text]"/>
      <dgm:spPr/>
      <dgm:t>
        <a:bodyPr/>
        <a:lstStyle/>
        <a:p>
          <a:r>
            <a:rPr lang="it-IT"/>
            <a:t>Mela</a:t>
          </a:r>
        </a:p>
      </dgm:t>
    </dgm:pt>
    <dgm:pt modelId="{AF5E4193-25FB-41E3-8A9D-F8F3CAD38E12}" type="parTrans" cxnId="{49689D9D-BF75-4C3D-A9B7-C19908E0F26F}">
      <dgm:prSet/>
      <dgm:spPr/>
      <dgm:t>
        <a:bodyPr/>
        <a:lstStyle/>
        <a:p>
          <a:endParaRPr lang="it-IT"/>
        </a:p>
      </dgm:t>
    </dgm:pt>
    <dgm:pt modelId="{1B6F5385-6C3D-42FB-834A-F79812E8417D}" type="sibTrans" cxnId="{49689D9D-BF75-4C3D-A9B7-C19908E0F26F}">
      <dgm:prSet/>
      <dgm:spPr/>
      <dgm:t>
        <a:bodyPr/>
        <a:lstStyle/>
        <a:p>
          <a:endParaRPr lang="it-IT"/>
        </a:p>
      </dgm:t>
    </dgm:pt>
    <dgm:pt modelId="{149FE837-5E9D-4232-B03A-557C92F4EDE5}">
      <dgm:prSet phldrT="[Text]"/>
      <dgm:spPr/>
      <dgm:t>
        <a:bodyPr/>
        <a:lstStyle/>
        <a:p>
          <a:r>
            <a:rPr lang="it-IT"/>
            <a:t>0,87</a:t>
          </a:r>
        </a:p>
      </dgm:t>
    </dgm:pt>
    <dgm:pt modelId="{B75DD9E0-6760-4EF1-9936-C407BB4B3BF2}" type="parTrans" cxnId="{2D1F3A3E-E1E0-43CA-B5CB-E473C2DF4D5C}">
      <dgm:prSet/>
      <dgm:spPr/>
      <dgm:t>
        <a:bodyPr/>
        <a:lstStyle/>
        <a:p>
          <a:endParaRPr lang="it-IT"/>
        </a:p>
      </dgm:t>
    </dgm:pt>
    <dgm:pt modelId="{49A9C87C-AC9F-4C43-8203-9ECBD8339E94}" type="sibTrans" cxnId="{2D1F3A3E-E1E0-43CA-B5CB-E473C2DF4D5C}">
      <dgm:prSet/>
      <dgm:spPr/>
      <dgm:t>
        <a:bodyPr/>
        <a:lstStyle/>
        <a:p>
          <a:endParaRPr lang="it-IT"/>
        </a:p>
      </dgm:t>
    </dgm:pt>
    <dgm:pt modelId="{157748D2-424B-49F2-91FF-CD854EEE1BF8}">
      <dgm:prSet phldrT="[Text]"/>
      <dgm:spPr/>
      <dgm:t>
        <a:bodyPr/>
        <a:lstStyle/>
        <a:p>
          <a:r>
            <a:rPr lang="it-IT"/>
            <a:t>Pera</a:t>
          </a:r>
        </a:p>
      </dgm:t>
    </dgm:pt>
    <dgm:pt modelId="{19831232-604E-4ACF-8ECE-512DEC328376}" type="parTrans" cxnId="{968086B6-696A-4F3D-9118-707AB8780375}">
      <dgm:prSet/>
      <dgm:spPr/>
      <dgm:t>
        <a:bodyPr/>
        <a:lstStyle/>
        <a:p>
          <a:endParaRPr lang="it-IT"/>
        </a:p>
      </dgm:t>
    </dgm:pt>
    <dgm:pt modelId="{0D5A6743-B689-423B-9DFA-751B2BABFE0A}" type="sibTrans" cxnId="{968086B6-696A-4F3D-9118-707AB8780375}">
      <dgm:prSet/>
      <dgm:spPr/>
      <dgm:t>
        <a:bodyPr/>
        <a:lstStyle/>
        <a:p>
          <a:endParaRPr lang="it-IT"/>
        </a:p>
      </dgm:t>
    </dgm:pt>
    <dgm:pt modelId="{C1A0568E-E6C9-4EB7-BBCA-AC919C4F6A6A}">
      <dgm:prSet phldrT="[Text]"/>
      <dgm:spPr/>
      <dgm:t>
        <a:bodyPr/>
        <a:lstStyle/>
        <a:p>
          <a:r>
            <a:rPr lang="it-IT"/>
            <a:t>0,79</a:t>
          </a:r>
        </a:p>
      </dgm:t>
    </dgm:pt>
    <dgm:pt modelId="{69DFBB12-8B2B-41EF-B498-6EBA07A35FA4}" type="parTrans" cxnId="{1262FB77-6B0D-43FC-A170-1CC2CF878C52}">
      <dgm:prSet/>
      <dgm:spPr/>
      <dgm:t>
        <a:bodyPr/>
        <a:lstStyle/>
        <a:p>
          <a:endParaRPr lang="it-IT"/>
        </a:p>
      </dgm:t>
    </dgm:pt>
    <dgm:pt modelId="{AF8833B2-8BDC-4DDC-BF02-6FB9C9D4CD8B}" type="sibTrans" cxnId="{1262FB77-6B0D-43FC-A170-1CC2CF878C52}">
      <dgm:prSet/>
      <dgm:spPr/>
      <dgm:t>
        <a:bodyPr/>
        <a:lstStyle/>
        <a:p>
          <a:endParaRPr lang="it-IT"/>
        </a:p>
      </dgm:t>
    </dgm:pt>
    <dgm:pt modelId="{457122A3-DF18-410E-A763-BC139FCE8B7E}">
      <dgm:prSet phldrT="[Text]"/>
      <dgm:spPr/>
      <dgm:t>
        <a:bodyPr/>
        <a:lstStyle/>
        <a:p>
          <a:r>
            <a:rPr lang="it-IT"/>
            <a:t>0,64</a:t>
          </a:r>
        </a:p>
      </dgm:t>
    </dgm:pt>
    <dgm:pt modelId="{659EAA25-E19A-407F-BDF9-C38A675F739B}" type="parTrans" cxnId="{26A25012-1F1B-4194-B291-813E9A28A68E}">
      <dgm:prSet/>
      <dgm:spPr/>
      <dgm:t>
        <a:bodyPr/>
        <a:lstStyle/>
        <a:p>
          <a:endParaRPr lang="it-IT"/>
        </a:p>
      </dgm:t>
    </dgm:pt>
    <dgm:pt modelId="{A8F7843D-8195-43CE-A449-42E72A515846}" type="sibTrans" cxnId="{26A25012-1F1B-4194-B291-813E9A28A68E}">
      <dgm:prSet/>
      <dgm:spPr/>
      <dgm:t>
        <a:bodyPr/>
        <a:lstStyle/>
        <a:p>
          <a:endParaRPr lang="it-IT"/>
        </a:p>
      </dgm:t>
    </dgm:pt>
    <dgm:pt modelId="{4F090728-3962-4E42-B45F-AAFCFB67ADDF}">
      <dgm:prSet phldrT="[Text]"/>
      <dgm:spPr/>
      <dgm:t>
        <a:bodyPr/>
        <a:lstStyle/>
        <a:p>
          <a:r>
            <a:rPr lang="it-IT"/>
            <a:t>Ciliegia</a:t>
          </a:r>
        </a:p>
      </dgm:t>
    </dgm:pt>
    <dgm:pt modelId="{B1BEE4CF-10AF-4229-8DCA-B1994291B4B0}" type="parTrans" cxnId="{4F6642CF-88FB-4D72-9122-49A1B4A9C2D5}">
      <dgm:prSet/>
      <dgm:spPr/>
      <dgm:t>
        <a:bodyPr/>
        <a:lstStyle/>
        <a:p>
          <a:endParaRPr lang="it-IT"/>
        </a:p>
      </dgm:t>
    </dgm:pt>
    <dgm:pt modelId="{904D586A-C54E-4FF8-8C68-77E201CEAC8D}" type="sibTrans" cxnId="{4F6642CF-88FB-4D72-9122-49A1B4A9C2D5}">
      <dgm:prSet/>
      <dgm:spPr/>
      <dgm:t>
        <a:bodyPr/>
        <a:lstStyle/>
        <a:p>
          <a:endParaRPr lang="it-IT"/>
        </a:p>
      </dgm:t>
    </dgm:pt>
    <dgm:pt modelId="{C83D6433-7A8F-46EC-AFA9-B609CE0B19C9}">
      <dgm:prSet phldrT="[Text]"/>
      <dgm:spPr/>
      <dgm:t>
        <a:bodyPr/>
        <a:lstStyle/>
        <a:p>
          <a:r>
            <a:rPr lang="it-IT"/>
            <a:t>Ananas</a:t>
          </a:r>
        </a:p>
      </dgm:t>
    </dgm:pt>
    <dgm:pt modelId="{2518D877-9AA8-4DA1-819B-7169CCD73336}" type="parTrans" cxnId="{797ED045-265C-496B-9376-5319573AC282}">
      <dgm:prSet/>
      <dgm:spPr/>
      <dgm:t>
        <a:bodyPr/>
        <a:lstStyle/>
        <a:p>
          <a:endParaRPr lang="it-IT"/>
        </a:p>
      </dgm:t>
    </dgm:pt>
    <dgm:pt modelId="{B4266710-46B8-4E06-85A0-76A6D2476949}" type="sibTrans" cxnId="{797ED045-265C-496B-9376-5319573AC282}">
      <dgm:prSet/>
      <dgm:spPr/>
      <dgm:t>
        <a:bodyPr/>
        <a:lstStyle/>
        <a:p>
          <a:endParaRPr lang="it-IT"/>
        </a:p>
      </dgm:t>
    </dgm:pt>
    <dgm:pt modelId="{0534E1ED-D0A6-4C7D-9B48-8B01794FF2CB}">
      <dgm:prSet phldrT="[Text]"/>
      <dgm:spPr/>
      <dgm:t>
        <a:bodyPr/>
        <a:lstStyle/>
        <a:p>
          <a:r>
            <a:rPr lang="it-IT"/>
            <a:t>0,61</a:t>
          </a:r>
        </a:p>
      </dgm:t>
    </dgm:pt>
    <dgm:pt modelId="{03AA1BAD-AECB-408C-8036-41BA4D9F2B8A}" type="parTrans" cxnId="{022942F2-1039-42F9-80BC-AA2DF4AE05AA}">
      <dgm:prSet/>
      <dgm:spPr/>
      <dgm:t>
        <a:bodyPr/>
        <a:lstStyle/>
        <a:p>
          <a:endParaRPr lang="it-IT"/>
        </a:p>
      </dgm:t>
    </dgm:pt>
    <dgm:pt modelId="{39B9C39C-EAD1-4A6D-B6CD-906F3E2E414A}" type="sibTrans" cxnId="{022942F2-1039-42F9-80BC-AA2DF4AE05AA}">
      <dgm:prSet/>
      <dgm:spPr/>
      <dgm:t>
        <a:bodyPr/>
        <a:lstStyle/>
        <a:p>
          <a:endParaRPr lang="it-IT"/>
        </a:p>
      </dgm:t>
    </dgm:pt>
    <dgm:pt modelId="{7C7F7DA9-C7C2-417D-9F13-D61D0AC6552F}">
      <dgm:prSet phldrT="[Text]"/>
      <dgm:spPr/>
      <dgm:t>
        <a:bodyPr/>
        <a:lstStyle/>
        <a:p>
          <a:r>
            <a:rPr lang="it-IT"/>
            <a:t>Mango</a:t>
          </a:r>
        </a:p>
      </dgm:t>
    </dgm:pt>
    <dgm:pt modelId="{81FF926C-E242-411D-A511-FA6138BEB8B4}" type="parTrans" cxnId="{2A207B66-E029-4F17-921B-192A8551E375}">
      <dgm:prSet/>
      <dgm:spPr/>
      <dgm:t>
        <a:bodyPr/>
        <a:lstStyle/>
        <a:p>
          <a:endParaRPr lang="it-IT"/>
        </a:p>
      </dgm:t>
    </dgm:pt>
    <dgm:pt modelId="{B6C618D8-A335-42EB-ABD4-D84468B49864}" type="sibTrans" cxnId="{2A207B66-E029-4F17-921B-192A8551E375}">
      <dgm:prSet/>
      <dgm:spPr/>
      <dgm:t>
        <a:bodyPr/>
        <a:lstStyle/>
        <a:p>
          <a:endParaRPr lang="it-IT"/>
        </a:p>
      </dgm:t>
    </dgm:pt>
    <dgm:pt modelId="{5065D685-A9C3-48A6-B4E0-EE79B070A7C6}" type="pres">
      <dgm:prSet presAssocID="{BEE3AFC6-F0DB-4B83-B927-FE236A2B0AEC}" presName="Name0" presStyleCnt="0">
        <dgm:presLayoutVars>
          <dgm:dir/>
          <dgm:animLvl val="lvl"/>
          <dgm:resizeHandles val="exact"/>
        </dgm:presLayoutVars>
      </dgm:prSet>
      <dgm:spPr/>
    </dgm:pt>
    <dgm:pt modelId="{059E993B-913E-421C-B073-0A3830DA060D}" type="pres">
      <dgm:prSet presAssocID="{6B98C775-BE33-4EC4-8EB5-20A90A018977}" presName="compositeNode" presStyleCnt="0">
        <dgm:presLayoutVars>
          <dgm:bulletEnabled val="1"/>
        </dgm:presLayoutVars>
      </dgm:prSet>
      <dgm:spPr/>
    </dgm:pt>
    <dgm:pt modelId="{9E2384A6-4AAF-4DFB-8662-DEDEFBD38509}" type="pres">
      <dgm:prSet presAssocID="{6B98C775-BE33-4EC4-8EB5-20A90A018977}" presName="bgRect" presStyleLbl="node1" presStyleIdx="0" presStyleCnt="5" custLinFactNeighborX="-4077" custLinFactNeighborY="28639"/>
      <dgm:spPr/>
    </dgm:pt>
    <dgm:pt modelId="{AC439BE4-4883-4282-983E-5208BD799ED8}" type="pres">
      <dgm:prSet presAssocID="{6B98C775-BE33-4EC4-8EB5-20A90A01897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D27C91F0-655B-42B3-8F0F-CF610C9A4BD7}" type="pres">
      <dgm:prSet presAssocID="{6B98C775-BE33-4EC4-8EB5-20A90A018977}" presName="childNode" presStyleLbl="node1" presStyleIdx="0" presStyleCnt="5">
        <dgm:presLayoutVars>
          <dgm:bulletEnabled val="1"/>
        </dgm:presLayoutVars>
      </dgm:prSet>
      <dgm:spPr/>
    </dgm:pt>
    <dgm:pt modelId="{89CDFAE1-4ADA-4F94-A456-86757AFCC36B}" type="pres">
      <dgm:prSet presAssocID="{5A98D8F1-69FE-4635-9B0F-D9C24A86784F}" presName="hSp" presStyleCnt="0"/>
      <dgm:spPr/>
    </dgm:pt>
    <dgm:pt modelId="{6BA57D1C-715C-4FE2-B4A2-6697FB8125A1}" type="pres">
      <dgm:prSet presAssocID="{5A98D8F1-69FE-4635-9B0F-D9C24A86784F}" presName="vProcSp" presStyleCnt="0"/>
      <dgm:spPr/>
    </dgm:pt>
    <dgm:pt modelId="{6127A83D-5B38-41BF-8F66-97F7A59A5502}" type="pres">
      <dgm:prSet presAssocID="{5A98D8F1-69FE-4635-9B0F-D9C24A86784F}" presName="vSp1" presStyleCnt="0"/>
      <dgm:spPr/>
    </dgm:pt>
    <dgm:pt modelId="{57C76FA2-683D-4185-82FE-6B1F9B067635}" type="pres">
      <dgm:prSet presAssocID="{5A98D8F1-69FE-4635-9B0F-D9C24A86784F}" presName="simulatedConn" presStyleLbl="solidFgAcc1" presStyleIdx="0" presStyleCnt="4"/>
      <dgm:spPr/>
    </dgm:pt>
    <dgm:pt modelId="{EFFB3F70-9BB4-4861-95E0-6E77EB9FE920}" type="pres">
      <dgm:prSet presAssocID="{5A98D8F1-69FE-4635-9B0F-D9C24A86784F}" presName="vSp2" presStyleCnt="0"/>
      <dgm:spPr/>
    </dgm:pt>
    <dgm:pt modelId="{AF252B21-C394-430F-A6D8-0039B246C346}" type="pres">
      <dgm:prSet presAssocID="{5A98D8F1-69FE-4635-9B0F-D9C24A86784F}" presName="sibTrans" presStyleCnt="0"/>
      <dgm:spPr/>
    </dgm:pt>
    <dgm:pt modelId="{5EA9830F-D72E-4F9C-8F91-D22E99E9E2CB}" type="pres">
      <dgm:prSet presAssocID="{149FE837-5E9D-4232-B03A-557C92F4EDE5}" presName="compositeNode" presStyleCnt="0">
        <dgm:presLayoutVars>
          <dgm:bulletEnabled val="1"/>
        </dgm:presLayoutVars>
      </dgm:prSet>
      <dgm:spPr/>
    </dgm:pt>
    <dgm:pt modelId="{559CAC86-1D6C-43E1-83B1-019F7284CF17}" type="pres">
      <dgm:prSet presAssocID="{149FE837-5E9D-4232-B03A-557C92F4EDE5}" presName="bgRect" presStyleLbl="node1" presStyleIdx="1" presStyleCnt="5"/>
      <dgm:spPr/>
    </dgm:pt>
    <dgm:pt modelId="{C40F40CA-16E9-49F3-90BA-545A7E7C72FF}" type="pres">
      <dgm:prSet presAssocID="{149FE837-5E9D-4232-B03A-557C92F4EDE5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1467EE5D-1549-4898-B61B-CF33CE74778A}" type="pres">
      <dgm:prSet presAssocID="{149FE837-5E9D-4232-B03A-557C92F4EDE5}" presName="childNode" presStyleLbl="node1" presStyleIdx="1" presStyleCnt="5">
        <dgm:presLayoutVars>
          <dgm:bulletEnabled val="1"/>
        </dgm:presLayoutVars>
      </dgm:prSet>
      <dgm:spPr/>
    </dgm:pt>
    <dgm:pt modelId="{9B876187-F209-4894-836B-568CE832DD5B}" type="pres">
      <dgm:prSet presAssocID="{49A9C87C-AC9F-4C43-8203-9ECBD8339E94}" presName="hSp" presStyleCnt="0"/>
      <dgm:spPr/>
    </dgm:pt>
    <dgm:pt modelId="{70061837-EDFD-4ACD-9FBD-05FF3D17E104}" type="pres">
      <dgm:prSet presAssocID="{49A9C87C-AC9F-4C43-8203-9ECBD8339E94}" presName="vProcSp" presStyleCnt="0"/>
      <dgm:spPr/>
    </dgm:pt>
    <dgm:pt modelId="{E9FFB70B-EC92-4533-9160-DE098A1FBFB6}" type="pres">
      <dgm:prSet presAssocID="{49A9C87C-AC9F-4C43-8203-9ECBD8339E94}" presName="vSp1" presStyleCnt="0"/>
      <dgm:spPr/>
    </dgm:pt>
    <dgm:pt modelId="{3D0511AD-13D1-4E65-A625-E5F8FB315F33}" type="pres">
      <dgm:prSet presAssocID="{49A9C87C-AC9F-4C43-8203-9ECBD8339E94}" presName="simulatedConn" presStyleLbl="solidFgAcc1" presStyleIdx="1" presStyleCnt="4"/>
      <dgm:spPr/>
    </dgm:pt>
    <dgm:pt modelId="{340FF23E-253B-4E4E-83D5-7CFFBCB2258C}" type="pres">
      <dgm:prSet presAssocID="{49A9C87C-AC9F-4C43-8203-9ECBD8339E94}" presName="vSp2" presStyleCnt="0"/>
      <dgm:spPr/>
    </dgm:pt>
    <dgm:pt modelId="{B2924341-B219-44E2-9035-FB3B325BB2BA}" type="pres">
      <dgm:prSet presAssocID="{49A9C87C-AC9F-4C43-8203-9ECBD8339E94}" presName="sibTrans" presStyleCnt="0"/>
      <dgm:spPr/>
    </dgm:pt>
    <dgm:pt modelId="{E24055BB-A380-4A89-AA46-FBAE10C74A45}" type="pres">
      <dgm:prSet presAssocID="{C1A0568E-E6C9-4EB7-BBCA-AC919C4F6A6A}" presName="compositeNode" presStyleCnt="0">
        <dgm:presLayoutVars>
          <dgm:bulletEnabled val="1"/>
        </dgm:presLayoutVars>
      </dgm:prSet>
      <dgm:spPr/>
    </dgm:pt>
    <dgm:pt modelId="{215ADBD1-B7EF-4AE3-A9A8-375370C0DF83}" type="pres">
      <dgm:prSet presAssocID="{C1A0568E-E6C9-4EB7-BBCA-AC919C4F6A6A}" presName="bgRect" presStyleLbl="node1" presStyleIdx="2" presStyleCnt="5"/>
      <dgm:spPr/>
    </dgm:pt>
    <dgm:pt modelId="{E9C4A46C-1EA8-4F6D-86DE-36B3827C351D}" type="pres">
      <dgm:prSet presAssocID="{C1A0568E-E6C9-4EB7-BBCA-AC919C4F6A6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A0A4C910-2212-4CB2-8DA6-8560C3E2F6C6}" type="pres">
      <dgm:prSet presAssocID="{C1A0568E-E6C9-4EB7-BBCA-AC919C4F6A6A}" presName="childNode" presStyleLbl="node1" presStyleIdx="2" presStyleCnt="5">
        <dgm:presLayoutVars>
          <dgm:bulletEnabled val="1"/>
        </dgm:presLayoutVars>
      </dgm:prSet>
      <dgm:spPr/>
    </dgm:pt>
    <dgm:pt modelId="{BCB43AEE-647E-4615-AFD4-1D8649CE2783}" type="pres">
      <dgm:prSet presAssocID="{AF8833B2-8BDC-4DDC-BF02-6FB9C9D4CD8B}" presName="hSp" presStyleCnt="0"/>
      <dgm:spPr/>
    </dgm:pt>
    <dgm:pt modelId="{55B2DAE3-4F2D-485C-BE4F-2BD2A2C37877}" type="pres">
      <dgm:prSet presAssocID="{AF8833B2-8BDC-4DDC-BF02-6FB9C9D4CD8B}" presName="vProcSp" presStyleCnt="0"/>
      <dgm:spPr/>
    </dgm:pt>
    <dgm:pt modelId="{E9D45CBE-8AA0-464D-8F5B-FEE04A0A27C3}" type="pres">
      <dgm:prSet presAssocID="{AF8833B2-8BDC-4DDC-BF02-6FB9C9D4CD8B}" presName="vSp1" presStyleCnt="0"/>
      <dgm:spPr/>
    </dgm:pt>
    <dgm:pt modelId="{AA5E809D-B76D-4617-9A04-9131E3272589}" type="pres">
      <dgm:prSet presAssocID="{AF8833B2-8BDC-4DDC-BF02-6FB9C9D4CD8B}" presName="simulatedConn" presStyleLbl="solidFgAcc1" presStyleIdx="2" presStyleCnt="4"/>
      <dgm:spPr/>
    </dgm:pt>
    <dgm:pt modelId="{62087A9B-09D7-48F0-8428-47EAFCE217C7}" type="pres">
      <dgm:prSet presAssocID="{AF8833B2-8BDC-4DDC-BF02-6FB9C9D4CD8B}" presName="vSp2" presStyleCnt="0"/>
      <dgm:spPr/>
    </dgm:pt>
    <dgm:pt modelId="{3C379924-693F-43A7-8DA6-ACC87693CFCF}" type="pres">
      <dgm:prSet presAssocID="{AF8833B2-8BDC-4DDC-BF02-6FB9C9D4CD8B}" presName="sibTrans" presStyleCnt="0"/>
      <dgm:spPr/>
    </dgm:pt>
    <dgm:pt modelId="{8704CAA9-D7A7-42E5-AF1F-E45FD3035B55}" type="pres">
      <dgm:prSet presAssocID="{457122A3-DF18-410E-A763-BC139FCE8B7E}" presName="compositeNode" presStyleCnt="0">
        <dgm:presLayoutVars>
          <dgm:bulletEnabled val="1"/>
        </dgm:presLayoutVars>
      </dgm:prSet>
      <dgm:spPr/>
    </dgm:pt>
    <dgm:pt modelId="{88693987-152F-4113-AD42-802A713B9FFE}" type="pres">
      <dgm:prSet presAssocID="{457122A3-DF18-410E-A763-BC139FCE8B7E}" presName="bgRect" presStyleLbl="node1" presStyleIdx="3" presStyleCnt="5"/>
      <dgm:spPr/>
    </dgm:pt>
    <dgm:pt modelId="{E2303B54-BF15-4EB2-A207-97A2C1FD53A6}" type="pres">
      <dgm:prSet presAssocID="{457122A3-DF18-410E-A763-BC139FCE8B7E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1EF81A7-0139-4A9F-AE59-CD5C3AD36697}" type="pres">
      <dgm:prSet presAssocID="{457122A3-DF18-410E-A763-BC139FCE8B7E}" presName="childNode" presStyleLbl="node1" presStyleIdx="3" presStyleCnt="5">
        <dgm:presLayoutVars>
          <dgm:bulletEnabled val="1"/>
        </dgm:presLayoutVars>
      </dgm:prSet>
      <dgm:spPr/>
    </dgm:pt>
    <dgm:pt modelId="{2C415D63-1791-4715-8A51-7E40C454FCD2}" type="pres">
      <dgm:prSet presAssocID="{A8F7843D-8195-43CE-A449-42E72A515846}" presName="hSp" presStyleCnt="0"/>
      <dgm:spPr/>
    </dgm:pt>
    <dgm:pt modelId="{B17E9FE9-E4CC-4BF9-B4EF-0FD5BC1FE793}" type="pres">
      <dgm:prSet presAssocID="{A8F7843D-8195-43CE-A449-42E72A515846}" presName="vProcSp" presStyleCnt="0"/>
      <dgm:spPr/>
    </dgm:pt>
    <dgm:pt modelId="{CE997D23-3A69-4CDA-AF32-6BB87C0B591F}" type="pres">
      <dgm:prSet presAssocID="{A8F7843D-8195-43CE-A449-42E72A515846}" presName="vSp1" presStyleCnt="0"/>
      <dgm:spPr/>
    </dgm:pt>
    <dgm:pt modelId="{CAB4DB73-1A54-43FF-9FC6-F3D07972FD41}" type="pres">
      <dgm:prSet presAssocID="{A8F7843D-8195-43CE-A449-42E72A515846}" presName="simulatedConn" presStyleLbl="solidFgAcc1" presStyleIdx="3" presStyleCnt="4"/>
      <dgm:spPr/>
    </dgm:pt>
    <dgm:pt modelId="{5874F9C1-FC7C-4F20-A8BE-D0875686B067}" type="pres">
      <dgm:prSet presAssocID="{A8F7843D-8195-43CE-A449-42E72A515846}" presName="vSp2" presStyleCnt="0"/>
      <dgm:spPr/>
    </dgm:pt>
    <dgm:pt modelId="{4CA5E83E-F6BD-469A-AF7F-D5AD46C488A1}" type="pres">
      <dgm:prSet presAssocID="{A8F7843D-8195-43CE-A449-42E72A515846}" presName="sibTrans" presStyleCnt="0"/>
      <dgm:spPr/>
    </dgm:pt>
    <dgm:pt modelId="{5A0F8376-E368-45F0-9BAA-B618B55135B7}" type="pres">
      <dgm:prSet presAssocID="{0534E1ED-D0A6-4C7D-9B48-8B01794FF2CB}" presName="compositeNode" presStyleCnt="0">
        <dgm:presLayoutVars>
          <dgm:bulletEnabled val="1"/>
        </dgm:presLayoutVars>
      </dgm:prSet>
      <dgm:spPr/>
    </dgm:pt>
    <dgm:pt modelId="{0125FA4A-0D00-4906-BF85-0C225D287F02}" type="pres">
      <dgm:prSet presAssocID="{0534E1ED-D0A6-4C7D-9B48-8B01794FF2CB}" presName="bgRect" presStyleLbl="node1" presStyleIdx="4" presStyleCnt="5"/>
      <dgm:spPr/>
    </dgm:pt>
    <dgm:pt modelId="{DD9C95B8-FCBE-4487-9129-68B0C891398F}" type="pres">
      <dgm:prSet presAssocID="{0534E1ED-D0A6-4C7D-9B48-8B01794FF2CB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850ED6E9-52B9-49A0-BD8A-698CDBE10F2F}" type="pres">
      <dgm:prSet presAssocID="{0534E1ED-D0A6-4C7D-9B48-8B01794FF2CB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B965405-A2C1-4D72-ACFF-AABB977FBA37}" type="presOf" srcId="{7C7F7DA9-C7C2-417D-9F13-D61D0AC6552F}" destId="{850ED6E9-52B9-49A0-BD8A-698CDBE10F2F}" srcOrd="0" destOrd="0" presId="urn:microsoft.com/office/officeart/2005/8/layout/hProcess7"/>
    <dgm:cxn modelId="{26A25012-1F1B-4194-B291-813E9A28A68E}" srcId="{BEE3AFC6-F0DB-4B83-B927-FE236A2B0AEC}" destId="{457122A3-DF18-410E-A763-BC139FCE8B7E}" srcOrd="3" destOrd="0" parTransId="{659EAA25-E19A-407F-BDF9-C38A675F739B}" sibTransId="{A8F7843D-8195-43CE-A449-42E72A515846}"/>
    <dgm:cxn modelId="{6742DE25-8B3A-478C-8E5D-DEB5245C3719}" type="presOf" srcId="{6B98C775-BE33-4EC4-8EB5-20A90A018977}" destId="{9E2384A6-4AAF-4DFB-8662-DEDEFBD38509}" srcOrd="0" destOrd="0" presId="urn:microsoft.com/office/officeart/2005/8/layout/hProcess7"/>
    <dgm:cxn modelId="{AD66A026-32C5-49BE-BAC2-2BD44BE53846}" type="presOf" srcId="{149FE837-5E9D-4232-B03A-557C92F4EDE5}" destId="{559CAC86-1D6C-43E1-83B1-019F7284CF17}" srcOrd="0" destOrd="0" presId="urn:microsoft.com/office/officeart/2005/8/layout/hProcess7"/>
    <dgm:cxn modelId="{2D1F3A3E-E1E0-43CA-B5CB-E473C2DF4D5C}" srcId="{BEE3AFC6-F0DB-4B83-B927-FE236A2B0AEC}" destId="{149FE837-5E9D-4232-B03A-557C92F4EDE5}" srcOrd="1" destOrd="0" parTransId="{B75DD9E0-6760-4EF1-9936-C407BB4B3BF2}" sibTransId="{49A9C87C-AC9F-4C43-8203-9ECBD8339E94}"/>
    <dgm:cxn modelId="{797ED045-265C-496B-9376-5319573AC282}" srcId="{457122A3-DF18-410E-A763-BC139FCE8B7E}" destId="{C83D6433-7A8F-46EC-AFA9-B609CE0B19C9}" srcOrd="0" destOrd="0" parTransId="{2518D877-9AA8-4DA1-819B-7169CCD73336}" sibTransId="{B4266710-46B8-4E06-85A0-76A6D2476949}"/>
    <dgm:cxn modelId="{2A207B66-E029-4F17-921B-192A8551E375}" srcId="{0534E1ED-D0A6-4C7D-9B48-8B01794FF2CB}" destId="{7C7F7DA9-C7C2-417D-9F13-D61D0AC6552F}" srcOrd="0" destOrd="0" parTransId="{81FF926C-E242-411D-A511-FA6138BEB8B4}" sibTransId="{B6C618D8-A335-42EB-ABD4-D84468B49864}"/>
    <dgm:cxn modelId="{BCBD4D4D-3F1C-4139-858A-7CD6636244EE}" type="presOf" srcId="{6B98C775-BE33-4EC4-8EB5-20A90A018977}" destId="{AC439BE4-4883-4282-983E-5208BD799ED8}" srcOrd="1" destOrd="0" presId="urn:microsoft.com/office/officeart/2005/8/layout/hProcess7"/>
    <dgm:cxn modelId="{7C67646E-DB12-4F74-BC54-CD1A7C2CEDB4}" type="presOf" srcId="{149FE837-5E9D-4232-B03A-557C92F4EDE5}" destId="{C40F40CA-16E9-49F3-90BA-545A7E7C72FF}" srcOrd="1" destOrd="0" presId="urn:microsoft.com/office/officeart/2005/8/layout/hProcess7"/>
    <dgm:cxn modelId="{24413F53-9C66-4FB9-888C-81008E753098}" srcId="{BEE3AFC6-F0DB-4B83-B927-FE236A2B0AEC}" destId="{6B98C775-BE33-4EC4-8EB5-20A90A018977}" srcOrd="0" destOrd="0" parTransId="{46891EE4-A1A2-42D2-B440-14D8C6F511E6}" sibTransId="{5A98D8F1-69FE-4635-9B0F-D9C24A86784F}"/>
    <dgm:cxn modelId="{1262FB77-6B0D-43FC-A170-1CC2CF878C52}" srcId="{BEE3AFC6-F0DB-4B83-B927-FE236A2B0AEC}" destId="{C1A0568E-E6C9-4EB7-BBCA-AC919C4F6A6A}" srcOrd="2" destOrd="0" parTransId="{69DFBB12-8B2B-41EF-B498-6EBA07A35FA4}" sibTransId="{AF8833B2-8BDC-4DDC-BF02-6FB9C9D4CD8B}"/>
    <dgm:cxn modelId="{DCB6F47E-EBBB-495F-AEC4-EFC81E7367A1}" type="presOf" srcId="{C83D6433-7A8F-46EC-AFA9-B609CE0B19C9}" destId="{71EF81A7-0139-4A9F-AE59-CD5C3AD36697}" srcOrd="0" destOrd="0" presId="urn:microsoft.com/office/officeart/2005/8/layout/hProcess7"/>
    <dgm:cxn modelId="{8C0CAA8D-EF84-47C1-8C36-1491D10ED608}" type="presOf" srcId="{2FDA789A-E6FD-4E4D-857D-857EDA5CB13A}" destId="{D27C91F0-655B-42B3-8F0F-CF610C9A4BD7}" srcOrd="0" destOrd="0" presId="urn:microsoft.com/office/officeart/2005/8/layout/hProcess7"/>
    <dgm:cxn modelId="{1FB5EF8E-1EE3-4219-B349-64BD652ACE10}" type="presOf" srcId="{0534E1ED-D0A6-4C7D-9B48-8B01794FF2CB}" destId="{DD9C95B8-FCBE-4487-9129-68B0C891398F}" srcOrd="1" destOrd="0" presId="urn:microsoft.com/office/officeart/2005/8/layout/hProcess7"/>
    <dgm:cxn modelId="{68027F91-4942-4203-9173-D9D9A8D82788}" type="presOf" srcId="{457122A3-DF18-410E-A763-BC139FCE8B7E}" destId="{E2303B54-BF15-4EB2-A207-97A2C1FD53A6}" srcOrd="1" destOrd="0" presId="urn:microsoft.com/office/officeart/2005/8/layout/hProcess7"/>
    <dgm:cxn modelId="{49689D9D-BF75-4C3D-A9B7-C19908E0F26F}" srcId="{6B98C775-BE33-4EC4-8EB5-20A90A018977}" destId="{2FDA789A-E6FD-4E4D-857D-857EDA5CB13A}" srcOrd="0" destOrd="0" parTransId="{AF5E4193-25FB-41E3-8A9D-F8F3CAD38E12}" sibTransId="{1B6F5385-6C3D-42FB-834A-F79812E8417D}"/>
    <dgm:cxn modelId="{28294CA4-573B-401D-B0BE-57F35106C787}" type="presOf" srcId="{457122A3-DF18-410E-A763-BC139FCE8B7E}" destId="{88693987-152F-4113-AD42-802A713B9FFE}" srcOrd="0" destOrd="0" presId="urn:microsoft.com/office/officeart/2005/8/layout/hProcess7"/>
    <dgm:cxn modelId="{968086B6-696A-4F3D-9118-707AB8780375}" srcId="{149FE837-5E9D-4232-B03A-557C92F4EDE5}" destId="{157748D2-424B-49F2-91FF-CD854EEE1BF8}" srcOrd="0" destOrd="0" parTransId="{19831232-604E-4ACF-8ECE-512DEC328376}" sibTransId="{0D5A6743-B689-423B-9DFA-751B2BABFE0A}"/>
    <dgm:cxn modelId="{5A859AB6-4B9A-4BBB-8CA6-57CA98E244A1}" type="presOf" srcId="{0534E1ED-D0A6-4C7D-9B48-8B01794FF2CB}" destId="{0125FA4A-0D00-4906-BF85-0C225D287F02}" srcOrd="0" destOrd="0" presId="urn:microsoft.com/office/officeart/2005/8/layout/hProcess7"/>
    <dgm:cxn modelId="{0620C1BF-40D6-46C3-A207-238DDE7B035B}" type="presOf" srcId="{157748D2-424B-49F2-91FF-CD854EEE1BF8}" destId="{1467EE5D-1549-4898-B61B-CF33CE74778A}" srcOrd="0" destOrd="0" presId="urn:microsoft.com/office/officeart/2005/8/layout/hProcess7"/>
    <dgm:cxn modelId="{AA7F51C7-E7BB-49F3-9C55-3DD1A3B714F0}" type="presOf" srcId="{C1A0568E-E6C9-4EB7-BBCA-AC919C4F6A6A}" destId="{E9C4A46C-1EA8-4F6D-86DE-36B3827C351D}" srcOrd="1" destOrd="0" presId="urn:microsoft.com/office/officeart/2005/8/layout/hProcess7"/>
    <dgm:cxn modelId="{4F6642CF-88FB-4D72-9122-49A1B4A9C2D5}" srcId="{C1A0568E-E6C9-4EB7-BBCA-AC919C4F6A6A}" destId="{4F090728-3962-4E42-B45F-AAFCFB67ADDF}" srcOrd="0" destOrd="0" parTransId="{B1BEE4CF-10AF-4229-8DCA-B1994291B4B0}" sibTransId="{904D586A-C54E-4FF8-8C68-77E201CEAC8D}"/>
    <dgm:cxn modelId="{B24F1DD8-4A4E-46A3-994B-2114D3AEF01A}" type="presOf" srcId="{C1A0568E-E6C9-4EB7-BBCA-AC919C4F6A6A}" destId="{215ADBD1-B7EF-4AE3-A9A8-375370C0DF83}" srcOrd="0" destOrd="0" presId="urn:microsoft.com/office/officeart/2005/8/layout/hProcess7"/>
    <dgm:cxn modelId="{3196C8D8-6585-4F35-A93F-DC9C887DA062}" type="presOf" srcId="{4F090728-3962-4E42-B45F-AAFCFB67ADDF}" destId="{A0A4C910-2212-4CB2-8DA6-8560C3E2F6C6}" srcOrd="0" destOrd="0" presId="urn:microsoft.com/office/officeart/2005/8/layout/hProcess7"/>
    <dgm:cxn modelId="{6431D4E5-B426-485C-BE0D-29313AF822D2}" type="presOf" srcId="{BEE3AFC6-F0DB-4B83-B927-FE236A2B0AEC}" destId="{5065D685-A9C3-48A6-B4E0-EE79B070A7C6}" srcOrd="0" destOrd="0" presId="urn:microsoft.com/office/officeart/2005/8/layout/hProcess7"/>
    <dgm:cxn modelId="{022942F2-1039-42F9-80BC-AA2DF4AE05AA}" srcId="{BEE3AFC6-F0DB-4B83-B927-FE236A2B0AEC}" destId="{0534E1ED-D0A6-4C7D-9B48-8B01794FF2CB}" srcOrd="4" destOrd="0" parTransId="{03AA1BAD-AECB-408C-8036-41BA4D9F2B8A}" sibTransId="{39B9C39C-EAD1-4A6D-B6CD-906F3E2E414A}"/>
    <dgm:cxn modelId="{65A7AE01-7558-49ED-8C7D-E410F7621890}" type="presParOf" srcId="{5065D685-A9C3-48A6-B4E0-EE79B070A7C6}" destId="{059E993B-913E-421C-B073-0A3830DA060D}" srcOrd="0" destOrd="0" presId="urn:microsoft.com/office/officeart/2005/8/layout/hProcess7"/>
    <dgm:cxn modelId="{17D73C02-E564-4F50-8751-7B2AEADBB8EB}" type="presParOf" srcId="{059E993B-913E-421C-B073-0A3830DA060D}" destId="{9E2384A6-4AAF-4DFB-8662-DEDEFBD38509}" srcOrd="0" destOrd="0" presId="urn:microsoft.com/office/officeart/2005/8/layout/hProcess7"/>
    <dgm:cxn modelId="{CA3A4FF2-8EF5-4B3C-9656-916E221BB9F2}" type="presParOf" srcId="{059E993B-913E-421C-B073-0A3830DA060D}" destId="{AC439BE4-4883-4282-983E-5208BD799ED8}" srcOrd="1" destOrd="0" presId="urn:microsoft.com/office/officeart/2005/8/layout/hProcess7"/>
    <dgm:cxn modelId="{64F3A445-6312-4309-B850-8894013BF46F}" type="presParOf" srcId="{059E993B-913E-421C-B073-0A3830DA060D}" destId="{D27C91F0-655B-42B3-8F0F-CF610C9A4BD7}" srcOrd="2" destOrd="0" presId="urn:microsoft.com/office/officeart/2005/8/layout/hProcess7"/>
    <dgm:cxn modelId="{0EDF69F1-A649-4E7F-893D-8BCC1AB303D4}" type="presParOf" srcId="{5065D685-A9C3-48A6-B4E0-EE79B070A7C6}" destId="{89CDFAE1-4ADA-4F94-A456-86757AFCC36B}" srcOrd="1" destOrd="0" presId="urn:microsoft.com/office/officeart/2005/8/layout/hProcess7"/>
    <dgm:cxn modelId="{69FD05D2-C560-44F3-BD55-3C13E58F73E4}" type="presParOf" srcId="{5065D685-A9C3-48A6-B4E0-EE79B070A7C6}" destId="{6BA57D1C-715C-4FE2-B4A2-6697FB8125A1}" srcOrd="2" destOrd="0" presId="urn:microsoft.com/office/officeart/2005/8/layout/hProcess7"/>
    <dgm:cxn modelId="{D78D5360-4931-45FD-869C-86722E0C4D9B}" type="presParOf" srcId="{6BA57D1C-715C-4FE2-B4A2-6697FB8125A1}" destId="{6127A83D-5B38-41BF-8F66-97F7A59A5502}" srcOrd="0" destOrd="0" presId="urn:microsoft.com/office/officeart/2005/8/layout/hProcess7"/>
    <dgm:cxn modelId="{EE49F00D-B7A3-4107-BCE8-547DF6419446}" type="presParOf" srcId="{6BA57D1C-715C-4FE2-B4A2-6697FB8125A1}" destId="{57C76FA2-683D-4185-82FE-6B1F9B067635}" srcOrd="1" destOrd="0" presId="urn:microsoft.com/office/officeart/2005/8/layout/hProcess7"/>
    <dgm:cxn modelId="{843CF780-1A43-464F-86B6-E702B66E4152}" type="presParOf" srcId="{6BA57D1C-715C-4FE2-B4A2-6697FB8125A1}" destId="{EFFB3F70-9BB4-4861-95E0-6E77EB9FE920}" srcOrd="2" destOrd="0" presId="urn:microsoft.com/office/officeart/2005/8/layout/hProcess7"/>
    <dgm:cxn modelId="{4F5BFFEC-7603-4858-8917-E2D2C2AEC636}" type="presParOf" srcId="{5065D685-A9C3-48A6-B4E0-EE79B070A7C6}" destId="{AF252B21-C394-430F-A6D8-0039B246C346}" srcOrd="3" destOrd="0" presId="urn:microsoft.com/office/officeart/2005/8/layout/hProcess7"/>
    <dgm:cxn modelId="{ED9201EF-7FC4-421F-8A02-22108DA4F32A}" type="presParOf" srcId="{5065D685-A9C3-48A6-B4E0-EE79B070A7C6}" destId="{5EA9830F-D72E-4F9C-8F91-D22E99E9E2CB}" srcOrd="4" destOrd="0" presId="urn:microsoft.com/office/officeart/2005/8/layout/hProcess7"/>
    <dgm:cxn modelId="{167CFAB7-32D1-454D-A1B9-CF08312DA108}" type="presParOf" srcId="{5EA9830F-D72E-4F9C-8F91-D22E99E9E2CB}" destId="{559CAC86-1D6C-43E1-83B1-019F7284CF17}" srcOrd="0" destOrd="0" presId="urn:microsoft.com/office/officeart/2005/8/layout/hProcess7"/>
    <dgm:cxn modelId="{D1276AFB-6052-4408-B94D-76B17ECCE54A}" type="presParOf" srcId="{5EA9830F-D72E-4F9C-8F91-D22E99E9E2CB}" destId="{C40F40CA-16E9-49F3-90BA-545A7E7C72FF}" srcOrd="1" destOrd="0" presId="urn:microsoft.com/office/officeart/2005/8/layout/hProcess7"/>
    <dgm:cxn modelId="{A756FF43-FA87-428D-BE89-0F13413224EF}" type="presParOf" srcId="{5EA9830F-D72E-4F9C-8F91-D22E99E9E2CB}" destId="{1467EE5D-1549-4898-B61B-CF33CE74778A}" srcOrd="2" destOrd="0" presId="urn:microsoft.com/office/officeart/2005/8/layout/hProcess7"/>
    <dgm:cxn modelId="{21FB2838-C668-450D-809C-7A0F09A08A7B}" type="presParOf" srcId="{5065D685-A9C3-48A6-B4E0-EE79B070A7C6}" destId="{9B876187-F209-4894-836B-568CE832DD5B}" srcOrd="5" destOrd="0" presId="urn:microsoft.com/office/officeart/2005/8/layout/hProcess7"/>
    <dgm:cxn modelId="{F44DBE4F-2C3E-4BFA-A7D3-7624AEF03A04}" type="presParOf" srcId="{5065D685-A9C3-48A6-B4E0-EE79B070A7C6}" destId="{70061837-EDFD-4ACD-9FBD-05FF3D17E104}" srcOrd="6" destOrd="0" presId="urn:microsoft.com/office/officeart/2005/8/layout/hProcess7"/>
    <dgm:cxn modelId="{445629F2-0B4E-47E5-BA91-6E4020951A2F}" type="presParOf" srcId="{70061837-EDFD-4ACD-9FBD-05FF3D17E104}" destId="{E9FFB70B-EC92-4533-9160-DE098A1FBFB6}" srcOrd="0" destOrd="0" presId="urn:microsoft.com/office/officeart/2005/8/layout/hProcess7"/>
    <dgm:cxn modelId="{939E74CE-EC4D-45F0-AF52-0D463F3DC8CB}" type="presParOf" srcId="{70061837-EDFD-4ACD-9FBD-05FF3D17E104}" destId="{3D0511AD-13D1-4E65-A625-E5F8FB315F33}" srcOrd="1" destOrd="0" presId="urn:microsoft.com/office/officeart/2005/8/layout/hProcess7"/>
    <dgm:cxn modelId="{F475E8BE-24E7-4507-A13C-31846235CD65}" type="presParOf" srcId="{70061837-EDFD-4ACD-9FBD-05FF3D17E104}" destId="{340FF23E-253B-4E4E-83D5-7CFFBCB2258C}" srcOrd="2" destOrd="0" presId="urn:microsoft.com/office/officeart/2005/8/layout/hProcess7"/>
    <dgm:cxn modelId="{92FE1AD8-A1DE-421E-B5DF-F7C8F2E6573C}" type="presParOf" srcId="{5065D685-A9C3-48A6-B4E0-EE79B070A7C6}" destId="{B2924341-B219-44E2-9035-FB3B325BB2BA}" srcOrd="7" destOrd="0" presId="urn:microsoft.com/office/officeart/2005/8/layout/hProcess7"/>
    <dgm:cxn modelId="{96F89D08-BE9A-4151-8335-3EF340501C4A}" type="presParOf" srcId="{5065D685-A9C3-48A6-B4E0-EE79B070A7C6}" destId="{E24055BB-A380-4A89-AA46-FBAE10C74A45}" srcOrd="8" destOrd="0" presId="urn:microsoft.com/office/officeart/2005/8/layout/hProcess7"/>
    <dgm:cxn modelId="{BF957EB0-4052-497C-915D-E141F95FF53E}" type="presParOf" srcId="{E24055BB-A380-4A89-AA46-FBAE10C74A45}" destId="{215ADBD1-B7EF-4AE3-A9A8-375370C0DF83}" srcOrd="0" destOrd="0" presId="urn:microsoft.com/office/officeart/2005/8/layout/hProcess7"/>
    <dgm:cxn modelId="{AFCDC95B-58B4-4810-8CE9-04803E826AE2}" type="presParOf" srcId="{E24055BB-A380-4A89-AA46-FBAE10C74A45}" destId="{E9C4A46C-1EA8-4F6D-86DE-36B3827C351D}" srcOrd="1" destOrd="0" presId="urn:microsoft.com/office/officeart/2005/8/layout/hProcess7"/>
    <dgm:cxn modelId="{A0A3A0BD-8D41-4CE2-A1A5-F3B5517E8BEF}" type="presParOf" srcId="{E24055BB-A380-4A89-AA46-FBAE10C74A45}" destId="{A0A4C910-2212-4CB2-8DA6-8560C3E2F6C6}" srcOrd="2" destOrd="0" presId="urn:microsoft.com/office/officeart/2005/8/layout/hProcess7"/>
    <dgm:cxn modelId="{F11D4941-0966-4CBF-A4DA-002620C73412}" type="presParOf" srcId="{5065D685-A9C3-48A6-B4E0-EE79B070A7C6}" destId="{BCB43AEE-647E-4615-AFD4-1D8649CE2783}" srcOrd="9" destOrd="0" presId="urn:microsoft.com/office/officeart/2005/8/layout/hProcess7"/>
    <dgm:cxn modelId="{25EDE9FA-53AA-48BC-ADFC-EC6F4F951377}" type="presParOf" srcId="{5065D685-A9C3-48A6-B4E0-EE79B070A7C6}" destId="{55B2DAE3-4F2D-485C-BE4F-2BD2A2C37877}" srcOrd="10" destOrd="0" presId="urn:microsoft.com/office/officeart/2005/8/layout/hProcess7"/>
    <dgm:cxn modelId="{4A734ECF-D3A7-49BA-86F7-729AC4C98262}" type="presParOf" srcId="{55B2DAE3-4F2D-485C-BE4F-2BD2A2C37877}" destId="{E9D45CBE-8AA0-464D-8F5B-FEE04A0A27C3}" srcOrd="0" destOrd="0" presId="urn:microsoft.com/office/officeart/2005/8/layout/hProcess7"/>
    <dgm:cxn modelId="{EB382E5D-3221-4C8E-916F-CB2B81C215D1}" type="presParOf" srcId="{55B2DAE3-4F2D-485C-BE4F-2BD2A2C37877}" destId="{AA5E809D-B76D-4617-9A04-9131E3272589}" srcOrd="1" destOrd="0" presId="urn:microsoft.com/office/officeart/2005/8/layout/hProcess7"/>
    <dgm:cxn modelId="{9B2E9FF6-455A-42C2-8090-002521DF96CB}" type="presParOf" srcId="{55B2DAE3-4F2D-485C-BE4F-2BD2A2C37877}" destId="{62087A9B-09D7-48F0-8428-47EAFCE217C7}" srcOrd="2" destOrd="0" presId="urn:microsoft.com/office/officeart/2005/8/layout/hProcess7"/>
    <dgm:cxn modelId="{C65524EB-4030-46D1-BCA0-B1DDE0CD43B1}" type="presParOf" srcId="{5065D685-A9C3-48A6-B4E0-EE79B070A7C6}" destId="{3C379924-693F-43A7-8DA6-ACC87693CFCF}" srcOrd="11" destOrd="0" presId="urn:microsoft.com/office/officeart/2005/8/layout/hProcess7"/>
    <dgm:cxn modelId="{E0B9909F-0C1A-4525-B291-21D738528898}" type="presParOf" srcId="{5065D685-A9C3-48A6-B4E0-EE79B070A7C6}" destId="{8704CAA9-D7A7-42E5-AF1F-E45FD3035B55}" srcOrd="12" destOrd="0" presId="urn:microsoft.com/office/officeart/2005/8/layout/hProcess7"/>
    <dgm:cxn modelId="{FB5B32A3-4FDA-40CF-9FF7-97A0860218EA}" type="presParOf" srcId="{8704CAA9-D7A7-42E5-AF1F-E45FD3035B55}" destId="{88693987-152F-4113-AD42-802A713B9FFE}" srcOrd="0" destOrd="0" presId="urn:microsoft.com/office/officeart/2005/8/layout/hProcess7"/>
    <dgm:cxn modelId="{D94C1565-B1EC-45F3-A9A8-B66E361DC5F2}" type="presParOf" srcId="{8704CAA9-D7A7-42E5-AF1F-E45FD3035B55}" destId="{E2303B54-BF15-4EB2-A207-97A2C1FD53A6}" srcOrd="1" destOrd="0" presId="urn:microsoft.com/office/officeart/2005/8/layout/hProcess7"/>
    <dgm:cxn modelId="{3035FF51-BC01-4BDE-A390-2CEACFDA77FA}" type="presParOf" srcId="{8704CAA9-D7A7-42E5-AF1F-E45FD3035B55}" destId="{71EF81A7-0139-4A9F-AE59-CD5C3AD36697}" srcOrd="2" destOrd="0" presId="urn:microsoft.com/office/officeart/2005/8/layout/hProcess7"/>
    <dgm:cxn modelId="{27728A6D-9942-4D6D-BE3E-A1B9ACF2F85C}" type="presParOf" srcId="{5065D685-A9C3-48A6-B4E0-EE79B070A7C6}" destId="{2C415D63-1791-4715-8A51-7E40C454FCD2}" srcOrd="13" destOrd="0" presId="urn:microsoft.com/office/officeart/2005/8/layout/hProcess7"/>
    <dgm:cxn modelId="{677F910F-9FCD-4A1E-96BB-4A2379E41EFB}" type="presParOf" srcId="{5065D685-A9C3-48A6-B4E0-EE79B070A7C6}" destId="{B17E9FE9-E4CC-4BF9-B4EF-0FD5BC1FE793}" srcOrd="14" destOrd="0" presId="urn:microsoft.com/office/officeart/2005/8/layout/hProcess7"/>
    <dgm:cxn modelId="{BDB262A8-61A3-4D0C-A18D-FA0B015BC3C4}" type="presParOf" srcId="{B17E9FE9-E4CC-4BF9-B4EF-0FD5BC1FE793}" destId="{CE997D23-3A69-4CDA-AF32-6BB87C0B591F}" srcOrd="0" destOrd="0" presId="urn:microsoft.com/office/officeart/2005/8/layout/hProcess7"/>
    <dgm:cxn modelId="{D79EF789-0D16-46B4-B89A-ABF9848783D9}" type="presParOf" srcId="{B17E9FE9-E4CC-4BF9-B4EF-0FD5BC1FE793}" destId="{CAB4DB73-1A54-43FF-9FC6-F3D07972FD41}" srcOrd="1" destOrd="0" presId="urn:microsoft.com/office/officeart/2005/8/layout/hProcess7"/>
    <dgm:cxn modelId="{BC4FB6BE-5E71-4A6C-89B0-46D113964B1A}" type="presParOf" srcId="{B17E9FE9-E4CC-4BF9-B4EF-0FD5BC1FE793}" destId="{5874F9C1-FC7C-4F20-A8BE-D0875686B067}" srcOrd="2" destOrd="0" presId="urn:microsoft.com/office/officeart/2005/8/layout/hProcess7"/>
    <dgm:cxn modelId="{42C96EB6-659C-490B-95F3-4711FDE67DCE}" type="presParOf" srcId="{5065D685-A9C3-48A6-B4E0-EE79B070A7C6}" destId="{4CA5E83E-F6BD-469A-AF7F-D5AD46C488A1}" srcOrd="15" destOrd="0" presId="urn:microsoft.com/office/officeart/2005/8/layout/hProcess7"/>
    <dgm:cxn modelId="{82AB9754-6AD5-41FF-B920-14440A2A114E}" type="presParOf" srcId="{5065D685-A9C3-48A6-B4E0-EE79B070A7C6}" destId="{5A0F8376-E368-45F0-9BAA-B618B55135B7}" srcOrd="16" destOrd="0" presId="urn:microsoft.com/office/officeart/2005/8/layout/hProcess7"/>
    <dgm:cxn modelId="{9F04EA2F-A7E3-43FF-AE8A-20B974E90F41}" type="presParOf" srcId="{5A0F8376-E368-45F0-9BAA-B618B55135B7}" destId="{0125FA4A-0D00-4906-BF85-0C225D287F02}" srcOrd="0" destOrd="0" presId="urn:microsoft.com/office/officeart/2005/8/layout/hProcess7"/>
    <dgm:cxn modelId="{701E0B4B-F96B-4447-A1E6-1A70A57BD624}" type="presParOf" srcId="{5A0F8376-E368-45F0-9BAA-B618B55135B7}" destId="{DD9C95B8-FCBE-4487-9129-68B0C891398F}" srcOrd="1" destOrd="0" presId="urn:microsoft.com/office/officeart/2005/8/layout/hProcess7"/>
    <dgm:cxn modelId="{30811BD8-3E94-4A80-8002-B51E8640B297}" type="presParOf" srcId="{5A0F8376-E368-45F0-9BAA-B618B55135B7}" destId="{850ED6E9-52B9-49A0-BD8A-698CDBE10F2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E3AFC6-F0DB-4B83-B927-FE236A2B0AEC}" type="doc">
      <dgm:prSet loTypeId="urn:microsoft.com/office/officeart/2005/8/layout/hProcess7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6B98C775-BE33-4EC4-8EB5-20A90A018977}">
      <dgm:prSet phldrT="[Text]"/>
      <dgm:spPr/>
      <dgm:t>
        <a:bodyPr/>
        <a:lstStyle/>
        <a:p>
          <a:pPr rtl="0"/>
          <a:r>
            <a:rPr lang="it-IT"/>
            <a:t>0,91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b="1">
            <a:solidFill>
              <a:srgbClr val="FFFF00"/>
            </a:solidFill>
          </a:endParaRPr>
        </a:p>
      </dgm:t>
    </dgm:pt>
    <dgm:pt modelId="{46891EE4-A1A2-42D2-B440-14D8C6F511E6}" type="parTrans" cxnId="{24413F53-9C66-4FB9-888C-81008E753098}">
      <dgm:prSet/>
      <dgm:spPr/>
      <dgm:t>
        <a:bodyPr/>
        <a:lstStyle/>
        <a:p>
          <a:endParaRPr lang="it-IT"/>
        </a:p>
      </dgm:t>
    </dgm:pt>
    <dgm:pt modelId="{5A98D8F1-69FE-4635-9B0F-D9C24A86784F}" type="sibTrans" cxnId="{24413F53-9C66-4FB9-888C-81008E753098}">
      <dgm:prSet/>
      <dgm:spPr/>
      <dgm:t>
        <a:bodyPr/>
        <a:lstStyle/>
        <a:p>
          <a:endParaRPr lang="it-IT"/>
        </a:p>
      </dgm:t>
    </dgm:pt>
    <dgm:pt modelId="{2FDA789A-E6FD-4E4D-857D-857EDA5CB13A}">
      <dgm:prSet phldrT="[Text]"/>
      <dgm:spPr/>
      <dgm:t>
        <a:bodyPr/>
        <a:lstStyle/>
        <a:p>
          <a:r>
            <a:rPr lang="it-IT"/>
            <a:t>Mela</a:t>
          </a:r>
        </a:p>
      </dgm:t>
    </dgm:pt>
    <dgm:pt modelId="{AF5E4193-25FB-41E3-8A9D-F8F3CAD38E12}" type="parTrans" cxnId="{49689D9D-BF75-4C3D-A9B7-C19908E0F26F}">
      <dgm:prSet/>
      <dgm:spPr/>
      <dgm:t>
        <a:bodyPr/>
        <a:lstStyle/>
        <a:p>
          <a:endParaRPr lang="it-IT"/>
        </a:p>
      </dgm:t>
    </dgm:pt>
    <dgm:pt modelId="{1B6F5385-6C3D-42FB-834A-F79812E8417D}" type="sibTrans" cxnId="{49689D9D-BF75-4C3D-A9B7-C19908E0F26F}">
      <dgm:prSet/>
      <dgm:spPr/>
      <dgm:t>
        <a:bodyPr/>
        <a:lstStyle/>
        <a:p>
          <a:endParaRPr lang="it-IT"/>
        </a:p>
      </dgm:t>
    </dgm:pt>
    <dgm:pt modelId="{149FE837-5E9D-4232-B03A-557C92F4EDE5}">
      <dgm:prSet phldrT="[Text]"/>
      <dgm:spPr/>
      <dgm:t>
        <a:bodyPr/>
        <a:lstStyle/>
        <a:p>
          <a:pPr rtl="0"/>
          <a:r>
            <a:rPr lang="it-IT"/>
            <a:t>0,87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b="1">
            <a:solidFill>
              <a:srgbClr val="FFFF00"/>
            </a:solidFill>
          </a:endParaRPr>
        </a:p>
      </dgm:t>
    </dgm:pt>
    <dgm:pt modelId="{B75DD9E0-6760-4EF1-9936-C407BB4B3BF2}" type="parTrans" cxnId="{2D1F3A3E-E1E0-43CA-B5CB-E473C2DF4D5C}">
      <dgm:prSet/>
      <dgm:spPr/>
      <dgm:t>
        <a:bodyPr/>
        <a:lstStyle/>
        <a:p>
          <a:endParaRPr lang="it-IT"/>
        </a:p>
      </dgm:t>
    </dgm:pt>
    <dgm:pt modelId="{49A9C87C-AC9F-4C43-8203-9ECBD8339E94}" type="sibTrans" cxnId="{2D1F3A3E-E1E0-43CA-B5CB-E473C2DF4D5C}">
      <dgm:prSet/>
      <dgm:spPr/>
      <dgm:t>
        <a:bodyPr/>
        <a:lstStyle/>
        <a:p>
          <a:endParaRPr lang="it-IT"/>
        </a:p>
      </dgm:t>
    </dgm:pt>
    <dgm:pt modelId="{157748D2-424B-49F2-91FF-CD854EEE1BF8}">
      <dgm:prSet phldrT="[Text]"/>
      <dgm:spPr/>
      <dgm:t>
        <a:bodyPr/>
        <a:lstStyle/>
        <a:p>
          <a:r>
            <a:rPr lang="it-IT"/>
            <a:t>Pera</a:t>
          </a:r>
        </a:p>
      </dgm:t>
    </dgm:pt>
    <dgm:pt modelId="{19831232-604E-4ACF-8ECE-512DEC328376}" type="parTrans" cxnId="{968086B6-696A-4F3D-9118-707AB8780375}">
      <dgm:prSet/>
      <dgm:spPr/>
      <dgm:t>
        <a:bodyPr/>
        <a:lstStyle/>
        <a:p>
          <a:endParaRPr lang="it-IT"/>
        </a:p>
      </dgm:t>
    </dgm:pt>
    <dgm:pt modelId="{0D5A6743-B689-423B-9DFA-751B2BABFE0A}" type="sibTrans" cxnId="{968086B6-696A-4F3D-9118-707AB8780375}">
      <dgm:prSet/>
      <dgm:spPr/>
      <dgm:t>
        <a:bodyPr/>
        <a:lstStyle/>
        <a:p>
          <a:endParaRPr lang="it-IT"/>
        </a:p>
      </dgm:t>
    </dgm:pt>
    <dgm:pt modelId="{C1A0568E-E6C9-4EB7-BBCA-AC919C4F6A6A}">
      <dgm:prSet phldrT="[Text]"/>
      <dgm:spPr/>
      <dgm:t>
        <a:bodyPr/>
        <a:lstStyle/>
        <a:p>
          <a:pPr rtl="0"/>
          <a:r>
            <a:rPr lang="it-IT"/>
            <a:t>0,79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b="1">
            <a:solidFill>
              <a:srgbClr val="FFFF00"/>
            </a:solidFill>
          </a:endParaRPr>
        </a:p>
      </dgm:t>
    </dgm:pt>
    <dgm:pt modelId="{69DFBB12-8B2B-41EF-B498-6EBA07A35FA4}" type="parTrans" cxnId="{1262FB77-6B0D-43FC-A170-1CC2CF878C52}">
      <dgm:prSet/>
      <dgm:spPr/>
      <dgm:t>
        <a:bodyPr/>
        <a:lstStyle/>
        <a:p>
          <a:endParaRPr lang="it-IT"/>
        </a:p>
      </dgm:t>
    </dgm:pt>
    <dgm:pt modelId="{AF8833B2-8BDC-4DDC-BF02-6FB9C9D4CD8B}" type="sibTrans" cxnId="{1262FB77-6B0D-43FC-A170-1CC2CF878C52}">
      <dgm:prSet/>
      <dgm:spPr/>
      <dgm:t>
        <a:bodyPr/>
        <a:lstStyle/>
        <a:p>
          <a:endParaRPr lang="it-IT"/>
        </a:p>
      </dgm:t>
    </dgm:pt>
    <dgm:pt modelId="{457122A3-DF18-410E-A763-BC139FCE8B7E}">
      <dgm:prSet phldrT="[Text]"/>
      <dgm:spPr/>
      <dgm:t>
        <a:bodyPr/>
        <a:lstStyle/>
        <a:p>
          <a:pPr rtl="0"/>
          <a:r>
            <a:rPr lang="it-IT"/>
            <a:t>0,64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b="1">
            <a:solidFill>
              <a:srgbClr val="FFFF00"/>
            </a:solidFill>
          </a:endParaRPr>
        </a:p>
      </dgm:t>
    </dgm:pt>
    <dgm:pt modelId="{659EAA25-E19A-407F-BDF9-C38A675F739B}" type="parTrans" cxnId="{26A25012-1F1B-4194-B291-813E9A28A68E}">
      <dgm:prSet/>
      <dgm:spPr/>
      <dgm:t>
        <a:bodyPr/>
        <a:lstStyle/>
        <a:p>
          <a:endParaRPr lang="it-IT"/>
        </a:p>
      </dgm:t>
    </dgm:pt>
    <dgm:pt modelId="{A8F7843D-8195-43CE-A449-42E72A515846}" type="sibTrans" cxnId="{26A25012-1F1B-4194-B291-813E9A28A68E}">
      <dgm:prSet/>
      <dgm:spPr/>
      <dgm:t>
        <a:bodyPr/>
        <a:lstStyle/>
        <a:p>
          <a:endParaRPr lang="it-IT"/>
        </a:p>
      </dgm:t>
    </dgm:pt>
    <dgm:pt modelId="{4F090728-3962-4E42-B45F-AAFCFB67ADDF}">
      <dgm:prSet phldrT="[Text]"/>
      <dgm:spPr/>
      <dgm:t>
        <a:bodyPr/>
        <a:lstStyle/>
        <a:p>
          <a:r>
            <a:rPr lang="it-IT"/>
            <a:t>Ciliegia</a:t>
          </a:r>
        </a:p>
      </dgm:t>
    </dgm:pt>
    <dgm:pt modelId="{B1BEE4CF-10AF-4229-8DCA-B1994291B4B0}" type="parTrans" cxnId="{4F6642CF-88FB-4D72-9122-49A1B4A9C2D5}">
      <dgm:prSet/>
      <dgm:spPr/>
      <dgm:t>
        <a:bodyPr/>
        <a:lstStyle/>
        <a:p>
          <a:endParaRPr lang="it-IT"/>
        </a:p>
      </dgm:t>
    </dgm:pt>
    <dgm:pt modelId="{904D586A-C54E-4FF8-8C68-77E201CEAC8D}" type="sibTrans" cxnId="{4F6642CF-88FB-4D72-9122-49A1B4A9C2D5}">
      <dgm:prSet/>
      <dgm:spPr/>
      <dgm:t>
        <a:bodyPr/>
        <a:lstStyle/>
        <a:p>
          <a:endParaRPr lang="it-IT"/>
        </a:p>
      </dgm:t>
    </dgm:pt>
    <dgm:pt modelId="{C83D6433-7A8F-46EC-AFA9-B609CE0B19C9}">
      <dgm:prSet phldrT="[Text]"/>
      <dgm:spPr/>
      <dgm:t>
        <a:bodyPr/>
        <a:lstStyle/>
        <a:p>
          <a:r>
            <a:rPr lang="it-IT"/>
            <a:t>Ananas</a:t>
          </a:r>
        </a:p>
      </dgm:t>
    </dgm:pt>
    <dgm:pt modelId="{2518D877-9AA8-4DA1-819B-7169CCD73336}" type="parTrans" cxnId="{797ED045-265C-496B-9376-5319573AC282}">
      <dgm:prSet/>
      <dgm:spPr/>
      <dgm:t>
        <a:bodyPr/>
        <a:lstStyle/>
        <a:p>
          <a:endParaRPr lang="it-IT"/>
        </a:p>
      </dgm:t>
    </dgm:pt>
    <dgm:pt modelId="{B4266710-46B8-4E06-85A0-76A6D2476949}" type="sibTrans" cxnId="{797ED045-265C-496B-9376-5319573AC282}">
      <dgm:prSet/>
      <dgm:spPr/>
      <dgm:t>
        <a:bodyPr/>
        <a:lstStyle/>
        <a:p>
          <a:endParaRPr lang="it-IT"/>
        </a:p>
      </dgm:t>
    </dgm:pt>
    <dgm:pt modelId="{0534E1ED-D0A6-4C7D-9B48-8B01794FF2CB}">
      <dgm:prSet phldrT="[Text]"/>
      <dgm:spPr/>
      <dgm:t>
        <a:bodyPr/>
        <a:lstStyle/>
        <a:p>
          <a:pPr rtl="0"/>
          <a:r>
            <a:rPr lang="it-IT"/>
            <a:t>0,61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b="1">
            <a:solidFill>
              <a:srgbClr val="FFFF00"/>
            </a:solidFill>
          </a:endParaRPr>
        </a:p>
      </dgm:t>
    </dgm:pt>
    <dgm:pt modelId="{03AA1BAD-AECB-408C-8036-41BA4D9F2B8A}" type="parTrans" cxnId="{022942F2-1039-42F9-80BC-AA2DF4AE05AA}">
      <dgm:prSet/>
      <dgm:spPr/>
      <dgm:t>
        <a:bodyPr/>
        <a:lstStyle/>
        <a:p>
          <a:endParaRPr lang="it-IT"/>
        </a:p>
      </dgm:t>
    </dgm:pt>
    <dgm:pt modelId="{39B9C39C-EAD1-4A6D-B6CD-906F3E2E414A}" type="sibTrans" cxnId="{022942F2-1039-42F9-80BC-AA2DF4AE05AA}">
      <dgm:prSet/>
      <dgm:spPr/>
      <dgm:t>
        <a:bodyPr/>
        <a:lstStyle/>
        <a:p>
          <a:endParaRPr lang="it-IT"/>
        </a:p>
      </dgm:t>
    </dgm:pt>
    <dgm:pt modelId="{7C7F7DA9-C7C2-417D-9F13-D61D0AC6552F}">
      <dgm:prSet phldrT="[Text]"/>
      <dgm:spPr/>
      <dgm:t>
        <a:bodyPr/>
        <a:lstStyle/>
        <a:p>
          <a:r>
            <a:rPr lang="it-IT"/>
            <a:t>Mango</a:t>
          </a:r>
        </a:p>
      </dgm:t>
    </dgm:pt>
    <dgm:pt modelId="{81FF926C-E242-411D-A511-FA6138BEB8B4}" type="parTrans" cxnId="{2A207B66-E029-4F17-921B-192A8551E375}">
      <dgm:prSet/>
      <dgm:spPr/>
      <dgm:t>
        <a:bodyPr/>
        <a:lstStyle/>
        <a:p>
          <a:endParaRPr lang="it-IT"/>
        </a:p>
      </dgm:t>
    </dgm:pt>
    <dgm:pt modelId="{B6C618D8-A335-42EB-ABD4-D84468B49864}" type="sibTrans" cxnId="{2A207B66-E029-4F17-921B-192A8551E375}">
      <dgm:prSet/>
      <dgm:spPr/>
      <dgm:t>
        <a:bodyPr/>
        <a:lstStyle/>
        <a:p>
          <a:endParaRPr lang="it-IT"/>
        </a:p>
      </dgm:t>
    </dgm:pt>
    <dgm:pt modelId="{5065D685-A9C3-48A6-B4E0-EE79B070A7C6}" type="pres">
      <dgm:prSet presAssocID="{BEE3AFC6-F0DB-4B83-B927-FE236A2B0AEC}" presName="Name0" presStyleCnt="0">
        <dgm:presLayoutVars>
          <dgm:dir/>
          <dgm:animLvl val="lvl"/>
          <dgm:resizeHandles val="exact"/>
        </dgm:presLayoutVars>
      </dgm:prSet>
      <dgm:spPr/>
    </dgm:pt>
    <dgm:pt modelId="{059E993B-913E-421C-B073-0A3830DA060D}" type="pres">
      <dgm:prSet presAssocID="{6B98C775-BE33-4EC4-8EB5-20A90A018977}" presName="compositeNode" presStyleCnt="0">
        <dgm:presLayoutVars>
          <dgm:bulletEnabled val="1"/>
        </dgm:presLayoutVars>
      </dgm:prSet>
      <dgm:spPr/>
    </dgm:pt>
    <dgm:pt modelId="{9E2384A6-4AAF-4DFB-8662-DEDEFBD38509}" type="pres">
      <dgm:prSet presAssocID="{6B98C775-BE33-4EC4-8EB5-20A90A018977}" presName="bgRect" presStyleLbl="node1" presStyleIdx="0" presStyleCnt="5" custLinFactNeighborX="-4077" custLinFactNeighborY="28639"/>
      <dgm:spPr/>
    </dgm:pt>
    <dgm:pt modelId="{AC439BE4-4883-4282-983E-5208BD799ED8}" type="pres">
      <dgm:prSet presAssocID="{6B98C775-BE33-4EC4-8EB5-20A90A01897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D27C91F0-655B-42B3-8F0F-CF610C9A4BD7}" type="pres">
      <dgm:prSet presAssocID="{6B98C775-BE33-4EC4-8EB5-20A90A018977}" presName="childNode" presStyleLbl="node1" presStyleIdx="0" presStyleCnt="5">
        <dgm:presLayoutVars>
          <dgm:bulletEnabled val="1"/>
        </dgm:presLayoutVars>
      </dgm:prSet>
      <dgm:spPr/>
    </dgm:pt>
    <dgm:pt modelId="{89CDFAE1-4ADA-4F94-A456-86757AFCC36B}" type="pres">
      <dgm:prSet presAssocID="{5A98D8F1-69FE-4635-9B0F-D9C24A86784F}" presName="hSp" presStyleCnt="0"/>
      <dgm:spPr/>
    </dgm:pt>
    <dgm:pt modelId="{6BA57D1C-715C-4FE2-B4A2-6697FB8125A1}" type="pres">
      <dgm:prSet presAssocID="{5A98D8F1-69FE-4635-9B0F-D9C24A86784F}" presName="vProcSp" presStyleCnt="0"/>
      <dgm:spPr/>
    </dgm:pt>
    <dgm:pt modelId="{6127A83D-5B38-41BF-8F66-97F7A59A5502}" type="pres">
      <dgm:prSet presAssocID="{5A98D8F1-69FE-4635-9B0F-D9C24A86784F}" presName="vSp1" presStyleCnt="0"/>
      <dgm:spPr/>
    </dgm:pt>
    <dgm:pt modelId="{57C76FA2-683D-4185-82FE-6B1F9B067635}" type="pres">
      <dgm:prSet presAssocID="{5A98D8F1-69FE-4635-9B0F-D9C24A86784F}" presName="simulatedConn" presStyleLbl="solidFgAcc1" presStyleIdx="0" presStyleCnt="4"/>
      <dgm:spPr/>
    </dgm:pt>
    <dgm:pt modelId="{EFFB3F70-9BB4-4861-95E0-6E77EB9FE920}" type="pres">
      <dgm:prSet presAssocID="{5A98D8F1-69FE-4635-9B0F-D9C24A86784F}" presName="vSp2" presStyleCnt="0"/>
      <dgm:spPr/>
    </dgm:pt>
    <dgm:pt modelId="{AF252B21-C394-430F-A6D8-0039B246C346}" type="pres">
      <dgm:prSet presAssocID="{5A98D8F1-69FE-4635-9B0F-D9C24A86784F}" presName="sibTrans" presStyleCnt="0"/>
      <dgm:spPr/>
    </dgm:pt>
    <dgm:pt modelId="{5EA9830F-D72E-4F9C-8F91-D22E99E9E2CB}" type="pres">
      <dgm:prSet presAssocID="{149FE837-5E9D-4232-B03A-557C92F4EDE5}" presName="compositeNode" presStyleCnt="0">
        <dgm:presLayoutVars>
          <dgm:bulletEnabled val="1"/>
        </dgm:presLayoutVars>
      </dgm:prSet>
      <dgm:spPr/>
    </dgm:pt>
    <dgm:pt modelId="{559CAC86-1D6C-43E1-83B1-019F7284CF17}" type="pres">
      <dgm:prSet presAssocID="{149FE837-5E9D-4232-B03A-557C92F4EDE5}" presName="bgRect" presStyleLbl="node1" presStyleIdx="1" presStyleCnt="5"/>
      <dgm:spPr/>
    </dgm:pt>
    <dgm:pt modelId="{C40F40CA-16E9-49F3-90BA-545A7E7C72FF}" type="pres">
      <dgm:prSet presAssocID="{149FE837-5E9D-4232-B03A-557C92F4EDE5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1467EE5D-1549-4898-B61B-CF33CE74778A}" type="pres">
      <dgm:prSet presAssocID="{149FE837-5E9D-4232-B03A-557C92F4EDE5}" presName="childNode" presStyleLbl="node1" presStyleIdx="1" presStyleCnt="5">
        <dgm:presLayoutVars>
          <dgm:bulletEnabled val="1"/>
        </dgm:presLayoutVars>
      </dgm:prSet>
      <dgm:spPr/>
    </dgm:pt>
    <dgm:pt modelId="{9B876187-F209-4894-836B-568CE832DD5B}" type="pres">
      <dgm:prSet presAssocID="{49A9C87C-AC9F-4C43-8203-9ECBD8339E94}" presName="hSp" presStyleCnt="0"/>
      <dgm:spPr/>
    </dgm:pt>
    <dgm:pt modelId="{70061837-EDFD-4ACD-9FBD-05FF3D17E104}" type="pres">
      <dgm:prSet presAssocID="{49A9C87C-AC9F-4C43-8203-9ECBD8339E94}" presName="vProcSp" presStyleCnt="0"/>
      <dgm:spPr/>
    </dgm:pt>
    <dgm:pt modelId="{E9FFB70B-EC92-4533-9160-DE098A1FBFB6}" type="pres">
      <dgm:prSet presAssocID="{49A9C87C-AC9F-4C43-8203-9ECBD8339E94}" presName="vSp1" presStyleCnt="0"/>
      <dgm:spPr/>
    </dgm:pt>
    <dgm:pt modelId="{3D0511AD-13D1-4E65-A625-E5F8FB315F33}" type="pres">
      <dgm:prSet presAssocID="{49A9C87C-AC9F-4C43-8203-9ECBD8339E94}" presName="simulatedConn" presStyleLbl="solidFgAcc1" presStyleIdx="1" presStyleCnt="4"/>
      <dgm:spPr/>
    </dgm:pt>
    <dgm:pt modelId="{340FF23E-253B-4E4E-83D5-7CFFBCB2258C}" type="pres">
      <dgm:prSet presAssocID="{49A9C87C-AC9F-4C43-8203-9ECBD8339E94}" presName="vSp2" presStyleCnt="0"/>
      <dgm:spPr/>
    </dgm:pt>
    <dgm:pt modelId="{B2924341-B219-44E2-9035-FB3B325BB2BA}" type="pres">
      <dgm:prSet presAssocID="{49A9C87C-AC9F-4C43-8203-9ECBD8339E94}" presName="sibTrans" presStyleCnt="0"/>
      <dgm:spPr/>
    </dgm:pt>
    <dgm:pt modelId="{E24055BB-A380-4A89-AA46-FBAE10C74A45}" type="pres">
      <dgm:prSet presAssocID="{C1A0568E-E6C9-4EB7-BBCA-AC919C4F6A6A}" presName="compositeNode" presStyleCnt="0">
        <dgm:presLayoutVars>
          <dgm:bulletEnabled val="1"/>
        </dgm:presLayoutVars>
      </dgm:prSet>
      <dgm:spPr/>
    </dgm:pt>
    <dgm:pt modelId="{215ADBD1-B7EF-4AE3-A9A8-375370C0DF83}" type="pres">
      <dgm:prSet presAssocID="{C1A0568E-E6C9-4EB7-BBCA-AC919C4F6A6A}" presName="bgRect" presStyleLbl="node1" presStyleIdx="2" presStyleCnt="5"/>
      <dgm:spPr/>
    </dgm:pt>
    <dgm:pt modelId="{E9C4A46C-1EA8-4F6D-86DE-36B3827C351D}" type="pres">
      <dgm:prSet presAssocID="{C1A0568E-E6C9-4EB7-BBCA-AC919C4F6A6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A0A4C910-2212-4CB2-8DA6-8560C3E2F6C6}" type="pres">
      <dgm:prSet presAssocID="{C1A0568E-E6C9-4EB7-BBCA-AC919C4F6A6A}" presName="childNode" presStyleLbl="node1" presStyleIdx="2" presStyleCnt="5">
        <dgm:presLayoutVars>
          <dgm:bulletEnabled val="1"/>
        </dgm:presLayoutVars>
      </dgm:prSet>
      <dgm:spPr/>
    </dgm:pt>
    <dgm:pt modelId="{BCB43AEE-647E-4615-AFD4-1D8649CE2783}" type="pres">
      <dgm:prSet presAssocID="{AF8833B2-8BDC-4DDC-BF02-6FB9C9D4CD8B}" presName="hSp" presStyleCnt="0"/>
      <dgm:spPr/>
    </dgm:pt>
    <dgm:pt modelId="{55B2DAE3-4F2D-485C-BE4F-2BD2A2C37877}" type="pres">
      <dgm:prSet presAssocID="{AF8833B2-8BDC-4DDC-BF02-6FB9C9D4CD8B}" presName="vProcSp" presStyleCnt="0"/>
      <dgm:spPr/>
    </dgm:pt>
    <dgm:pt modelId="{E9D45CBE-8AA0-464D-8F5B-FEE04A0A27C3}" type="pres">
      <dgm:prSet presAssocID="{AF8833B2-8BDC-4DDC-BF02-6FB9C9D4CD8B}" presName="vSp1" presStyleCnt="0"/>
      <dgm:spPr/>
    </dgm:pt>
    <dgm:pt modelId="{AA5E809D-B76D-4617-9A04-9131E3272589}" type="pres">
      <dgm:prSet presAssocID="{AF8833B2-8BDC-4DDC-BF02-6FB9C9D4CD8B}" presName="simulatedConn" presStyleLbl="solidFgAcc1" presStyleIdx="2" presStyleCnt="4"/>
      <dgm:spPr/>
    </dgm:pt>
    <dgm:pt modelId="{62087A9B-09D7-48F0-8428-47EAFCE217C7}" type="pres">
      <dgm:prSet presAssocID="{AF8833B2-8BDC-4DDC-BF02-6FB9C9D4CD8B}" presName="vSp2" presStyleCnt="0"/>
      <dgm:spPr/>
    </dgm:pt>
    <dgm:pt modelId="{3C379924-693F-43A7-8DA6-ACC87693CFCF}" type="pres">
      <dgm:prSet presAssocID="{AF8833B2-8BDC-4DDC-BF02-6FB9C9D4CD8B}" presName="sibTrans" presStyleCnt="0"/>
      <dgm:spPr/>
    </dgm:pt>
    <dgm:pt modelId="{8704CAA9-D7A7-42E5-AF1F-E45FD3035B55}" type="pres">
      <dgm:prSet presAssocID="{457122A3-DF18-410E-A763-BC139FCE8B7E}" presName="compositeNode" presStyleCnt="0">
        <dgm:presLayoutVars>
          <dgm:bulletEnabled val="1"/>
        </dgm:presLayoutVars>
      </dgm:prSet>
      <dgm:spPr/>
    </dgm:pt>
    <dgm:pt modelId="{88693987-152F-4113-AD42-802A713B9FFE}" type="pres">
      <dgm:prSet presAssocID="{457122A3-DF18-410E-A763-BC139FCE8B7E}" presName="bgRect" presStyleLbl="node1" presStyleIdx="3" presStyleCnt="5"/>
      <dgm:spPr/>
    </dgm:pt>
    <dgm:pt modelId="{E2303B54-BF15-4EB2-A207-97A2C1FD53A6}" type="pres">
      <dgm:prSet presAssocID="{457122A3-DF18-410E-A763-BC139FCE8B7E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1EF81A7-0139-4A9F-AE59-CD5C3AD36697}" type="pres">
      <dgm:prSet presAssocID="{457122A3-DF18-410E-A763-BC139FCE8B7E}" presName="childNode" presStyleLbl="node1" presStyleIdx="3" presStyleCnt="5">
        <dgm:presLayoutVars>
          <dgm:bulletEnabled val="1"/>
        </dgm:presLayoutVars>
      </dgm:prSet>
      <dgm:spPr/>
    </dgm:pt>
    <dgm:pt modelId="{2C415D63-1791-4715-8A51-7E40C454FCD2}" type="pres">
      <dgm:prSet presAssocID="{A8F7843D-8195-43CE-A449-42E72A515846}" presName="hSp" presStyleCnt="0"/>
      <dgm:spPr/>
    </dgm:pt>
    <dgm:pt modelId="{B17E9FE9-E4CC-4BF9-B4EF-0FD5BC1FE793}" type="pres">
      <dgm:prSet presAssocID="{A8F7843D-8195-43CE-A449-42E72A515846}" presName="vProcSp" presStyleCnt="0"/>
      <dgm:spPr/>
    </dgm:pt>
    <dgm:pt modelId="{CE997D23-3A69-4CDA-AF32-6BB87C0B591F}" type="pres">
      <dgm:prSet presAssocID="{A8F7843D-8195-43CE-A449-42E72A515846}" presName="vSp1" presStyleCnt="0"/>
      <dgm:spPr/>
    </dgm:pt>
    <dgm:pt modelId="{CAB4DB73-1A54-43FF-9FC6-F3D07972FD41}" type="pres">
      <dgm:prSet presAssocID="{A8F7843D-8195-43CE-A449-42E72A515846}" presName="simulatedConn" presStyleLbl="solidFgAcc1" presStyleIdx="3" presStyleCnt="4"/>
      <dgm:spPr/>
    </dgm:pt>
    <dgm:pt modelId="{5874F9C1-FC7C-4F20-A8BE-D0875686B067}" type="pres">
      <dgm:prSet presAssocID="{A8F7843D-8195-43CE-A449-42E72A515846}" presName="vSp2" presStyleCnt="0"/>
      <dgm:spPr/>
    </dgm:pt>
    <dgm:pt modelId="{4CA5E83E-F6BD-469A-AF7F-D5AD46C488A1}" type="pres">
      <dgm:prSet presAssocID="{A8F7843D-8195-43CE-A449-42E72A515846}" presName="sibTrans" presStyleCnt="0"/>
      <dgm:spPr/>
    </dgm:pt>
    <dgm:pt modelId="{5A0F8376-E368-45F0-9BAA-B618B55135B7}" type="pres">
      <dgm:prSet presAssocID="{0534E1ED-D0A6-4C7D-9B48-8B01794FF2CB}" presName="compositeNode" presStyleCnt="0">
        <dgm:presLayoutVars>
          <dgm:bulletEnabled val="1"/>
        </dgm:presLayoutVars>
      </dgm:prSet>
      <dgm:spPr/>
    </dgm:pt>
    <dgm:pt modelId="{0125FA4A-0D00-4906-BF85-0C225D287F02}" type="pres">
      <dgm:prSet presAssocID="{0534E1ED-D0A6-4C7D-9B48-8B01794FF2CB}" presName="bgRect" presStyleLbl="node1" presStyleIdx="4" presStyleCnt="5"/>
      <dgm:spPr/>
    </dgm:pt>
    <dgm:pt modelId="{DD9C95B8-FCBE-4487-9129-68B0C891398F}" type="pres">
      <dgm:prSet presAssocID="{0534E1ED-D0A6-4C7D-9B48-8B01794FF2CB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850ED6E9-52B9-49A0-BD8A-698CDBE10F2F}" type="pres">
      <dgm:prSet presAssocID="{0534E1ED-D0A6-4C7D-9B48-8B01794FF2CB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B965405-A2C1-4D72-ACFF-AABB977FBA37}" type="presOf" srcId="{7C7F7DA9-C7C2-417D-9F13-D61D0AC6552F}" destId="{850ED6E9-52B9-49A0-BD8A-698CDBE10F2F}" srcOrd="0" destOrd="0" presId="urn:microsoft.com/office/officeart/2005/8/layout/hProcess7"/>
    <dgm:cxn modelId="{26A25012-1F1B-4194-B291-813E9A28A68E}" srcId="{BEE3AFC6-F0DB-4B83-B927-FE236A2B0AEC}" destId="{457122A3-DF18-410E-A763-BC139FCE8B7E}" srcOrd="3" destOrd="0" parTransId="{659EAA25-E19A-407F-BDF9-C38A675F739B}" sibTransId="{A8F7843D-8195-43CE-A449-42E72A515846}"/>
    <dgm:cxn modelId="{6742DE25-8B3A-478C-8E5D-DEB5245C3719}" type="presOf" srcId="{6B98C775-BE33-4EC4-8EB5-20A90A018977}" destId="{9E2384A6-4AAF-4DFB-8662-DEDEFBD38509}" srcOrd="0" destOrd="0" presId="urn:microsoft.com/office/officeart/2005/8/layout/hProcess7"/>
    <dgm:cxn modelId="{AD66A026-32C5-49BE-BAC2-2BD44BE53846}" type="presOf" srcId="{149FE837-5E9D-4232-B03A-557C92F4EDE5}" destId="{559CAC86-1D6C-43E1-83B1-019F7284CF17}" srcOrd="0" destOrd="0" presId="urn:microsoft.com/office/officeart/2005/8/layout/hProcess7"/>
    <dgm:cxn modelId="{2D1F3A3E-E1E0-43CA-B5CB-E473C2DF4D5C}" srcId="{BEE3AFC6-F0DB-4B83-B927-FE236A2B0AEC}" destId="{149FE837-5E9D-4232-B03A-557C92F4EDE5}" srcOrd="1" destOrd="0" parTransId="{B75DD9E0-6760-4EF1-9936-C407BB4B3BF2}" sibTransId="{49A9C87C-AC9F-4C43-8203-9ECBD8339E94}"/>
    <dgm:cxn modelId="{797ED045-265C-496B-9376-5319573AC282}" srcId="{457122A3-DF18-410E-A763-BC139FCE8B7E}" destId="{C83D6433-7A8F-46EC-AFA9-B609CE0B19C9}" srcOrd="0" destOrd="0" parTransId="{2518D877-9AA8-4DA1-819B-7169CCD73336}" sibTransId="{B4266710-46B8-4E06-85A0-76A6D2476949}"/>
    <dgm:cxn modelId="{2A207B66-E029-4F17-921B-192A8551E375}" srcId="{0534E1ED-D0A6-4C7D-9B48-8B01794FF2CB}" destId="{7C7F7DA9-C7C2-417D-9F13-D61D0AC6552F}" srcOrd="0" destOrd="0" parTransId="{81FF926C-E242-411D-A511-FA6138BEB8B4}" sibTransId="{B6C618D8-A335-42EB-ABD4-D84468B49864}"/>
    <dgm:cxn modelId="{BCBD4D4D-3F1C-4139-858A-7CD6636244EE}" type="presOf" srcId="{6B98C775-BE33-4EC4-8EB5-20A90A018977}" destId="{AC439BE4-4883-4282-983E-5208BD799ED8}" srcOrd="1" destOrd="0" presId="urn:microsoft.com/office/officeart/2005/8/layout/hProcess7"/>
    <dgm:cxn modelId="{7C67646E-DB12-4F74-BC54-CD1A7C2CEDB4}" type="presOf" srcId="{149FE837-5E9D-4232-B03A-557C92F4EDE5}" destId="{C40F40CA-16E9-49F3-90BA-545A7E7C72FF}" srcOrd="1" destOrd="0" presId="urn:microsoft.com/office/officeart/2005/8/layout/hProcess7"/>
    <dgm:cxn modelId="{24413F53-9C66-4FB9-888C-81008E753098}" srcId="{BEE3AFC6-F0DB-4B83-B927-FE236A2B0AEC}" destId="{6B98C775-BE33-4EC4-8EB5-20A90A018977}" srcOrd="0" destOrd="0" parTransId="{46891EE4-A1A2-42D2-B440-14D8C6F511E6}" sibTransId="{5A98D8F1-69FE-4635-9B0F-D9C24A86784F}"/>
    <dgm:cxn modelId="{1262FB77-6B0D-43FC-A170-1CC2CF878C52}" srcId="{BEE3AFC6-F0DB-4B83-B927-FE236A2B0AEC}" destId="{C1A0568E-E6C9-4EB7-BBCA-AC919C4F6A6A}" srcOrd="2" destOrd="0" parTransId="{69DFBB12-8B2B-41EF-B498-6EBA07A35FA4}" sibTransId="{AF8833B2-8BDC-4DDC-BF02-6FB9C9D4CD8B}"/>
    <dgm:cxn modelId="{DCB6F47E-EBBB-495F-AEC4-EFC81E7367A1}" type="presOf" srcId="{C83D6433-7A8F-46EC-AFA9-B609CE0B19C9}" destId="{71EF81A7-0139-4A9F-AE59-CD5C3AD36697}" srcOrd="0" destOrd="0" presId="urn:microsoft.com/office/officeart/2005/8/layout/hProcess7"/>
    <dgm:cxn modelId="{8C0CAA8D-EF84-47C1-8C36-1491D10ED608}" type="presOf" srcId="{2FDA789A-E6FD-4E4D-857D-857EDA5CB13A}" destId="{D27C91F0-655B-42B3-8F0F-CF610C9A4BD7}" srcOrd="0" destOrd="0" presId="urn:microsoft.com/office/officeart/2005/8/layout/hProcess7"/>
    <dgm:cxn modelId="{1FB5EF8E-1EE3-4219-B349-64BD652ACE10}" type="presOf" srcId="{0534E1ED-D0A6-4C7D-9B48-8B01794FF2CB}" destId="{DD9C95B8-FCBE-4487-9129-68B0C891398F}" srcOrd="1" destOrd="0" presId="urn:microsoft.com/office/officeart/2005/8/layout/hProcess7"/>
    <dgm:cxn modelId="{68027F91-4942-4203-9173-D9D9A8D82788}" type="presOf" srcId="{457122A3-DF18-410E-A763-BC139FCE8B7E}" destId="{E2303B54-BF15-4EB2-A207-97A2C1FD53A6}" srcOrd="1" destOrd="0" presId="urn:microsoft.com/office/officeart/2005/8/layout/hProcess7"/>
    <dgm:cxn modelId="{49689D9D-BF75-4C3D-A9B7-C19908E0F26F}" srcId="{6B98C775-BE33-4EC4-8EB5-20A90A018977}" destId="{2FDA789A-E6FD-4E4D-857D-857EDA5CB13A}" srcOrd="0" destOrd="0" parTransId="{AF5E4193-25FB-41E3-8A9D-F8F3CAD38E12}" sibTransId="{1B6F5385-6C3D-42FB-834A-F79812E8417D}"/>
    <dgm:cxn modelId="{28294CA4-573B-401D-B0BE-57F35106C787}" type="presOf" srcId="{457122A3-DF18-410E-A763-BC139FCE8B7E}" destId="{88693987-152F-4113-AD42-802A713B9FFE}" srcOrd="0" destOrd="0" presId="urn:microsoft.com/office/officeart/2005/8/layout/hProcess7"/>
    <dgm:cxn modelId="{968086B6-696A-4F3D-9118-707AB8780375}" srcId="{149FE837-5E9D-4232-B03A-557C92F4EDE5}" destId="{157748D2-424B-49F2-91FF-CD854EEE1BF8}" srcOrd="0" destOrd="0" parTransId="{19831232-604E-4ACF-8ECE-512DEC328376}" sibTransId="{0D5A6743-B689-423B-9DFA-751B2BABFE0A}"/>
    <dgm:cxn modelId="{5A859AB6-4B9A-4BBB-8CA6-57CA98E244A1}" type="presOf" srcId="{0534E1ED-D0A6-4C7D-9B48-8B01794FF2CB}" destId="{0125FA4A-0D00-4906-BF85-0C225D287F02}" srcOrd="0" destOrd="0" presId="urn:microsoft.com/office/officeart/2005/8/layout/hProcess7"/>
    <dgm:cxn modelId="{0620C1BF-40D6-46C3-A207-238DDE7B035B}" type="presOf" srcId="{157748D2-424B-49F2-91FF-CD854EEE1BF8}" destId="{1467EE5D-1549-4898-B61B-CF33CE74778A}" srcOrd="0" destOrd="0" presId="urn:microsoft.com/office/officeart/2005/8/layout/hProcess7"/>
    <dgm:cxn modelId="{AA7F51C7-E7BB-49F3-9C55-3DD1A3B714F0}" type="presOf" srcId="{C1A0568E-E6C9-4EB7-BBCA-AC919C4F6A6A}" destId="{E9C4A46C-1EA8-4F6D-86DE-36B3827C351D}" srcOrd="1" destOrd="0" presId="urn:microsoft.com/office/officeart/2005/8/layout/hProcess7"/>
    <dgm:cxn modelId="{4F6642CF-88FB-4D72-9122-49A1B4A9C2D5}" srcId="{C1A0568E-E6C9-4EB7-BBCA-AC919C4F6A6A}" destId="{4F090728-3962-4E42-B45F-AAFCFB67ADDF}" srcOrd="0" destOrd="0" parTransId="{B1BEE4CF-10AF-4229-8DCA-B1994291B4B0}" sibTransId="{904D586A-C54E-4FF8-8C68-77E201CEAC8D}"/>
    <dgm:cxn modelId="{B24F1DD8-4A4E-46A3-994B-2114D3AEF01A}" type="presOf" srcId="{C1A0568E-E6C9-4EB7-BBCA-AC919C4F6A6A}" destId="{215ADBD1-B7EF-4AE3-A9A8-375370C0DF83}" srcOrd="0" destOrd="0" presId="urn:microsoft.com/office/officeart/2005/8/layout/hProcess7"/>
    <dgm:cxn modelId="{3196C8D8-6585-4F35-A93F-DC9C887DA062}" type="presOf" srcId="{4F090728-3962-4E42-B45F-AAFCFB67ADDF}" destId="{A0A4C910-2212-4CB2-8DA6-8560C3E2F6C6}" srcOrd="0" destOrd="0" presId="urn:microsoft.com/office/officeart/2005/8/layout/hProcess7"/>
    <dgm:cxn modelId="{6431D4E5-B426-485C-BE0D-29313AF822D2}" type="presOf" srcId="{BEE3AFC6-F0DB-4B83-B927-FE236A2B0AEC}" destId="{5065D685-A9C3-48A6-B4E0-EE79B070A7C6}" srcOrd="0" destOrd="0" presId="urn:microsoft.com/office/officeart/2005/8/layout/hProcess7"/>
    <dgm:cxn modelId="{022942F2-1039-42F9-80BC-AA2DF4AE05AA}" srcId="{BEE3AFC6-F0DB-4B83-B927-FE236A2B0AEC}" destId="{0534E1ED-D0A6-4C7D-9B48-8B01794FF2CB}" srcOrd="4" destOrd="0" parTransId="{03AA1BAD-AECB-408C-8036-41BA4D9F2B8A}" sibTransId="{39B9C39C-EAD1-4A6D-B6CD-906F3E2E414A}"/>
    <dgm:cxn modelId="{65A7AE01-7558-49ED-8C7D-E410F7621890}" type="presParOf" srcId="{5065D685-A9C3-48A6-B4E0-EE79B070A7C6}" destId="{059E993B-913E-421C-B073-0A3830DA060D}" srcOrd="0" destOrd="0" presId="urn:microsoft.com/office/officeart/2005/8/layout/hProcess7"/>
    <dgm:cxn modelId="{17D73C02-E564-4F50-8751-7B2AEADBB8EB}" type="presParOf" srcId="{059E993B-913E-421C-B073-0A3830DA060D}" destId="{9E2384A6-4AAF-4DFB-8662-DEDEFBD38509}" srcOrd="0" destOrd="0" presId="urn:microsoft.com/office/officeart/2005/8/layout/hProcess7"/>
    <dgm:cxn modelId="{CA3A4FF2-8EF5-4B3C-9656-916E221BB9F2}" type="presParOf" srcId="{059E993B-913E-421C-B073-0A3830DA060D}" destId="{AC439BE4-4883-4282-983E-5208BD799ED8}" srcOrd="1" destOrd="0" presId="urn:microsoft.com/office/officeart/2005/8/layout/hProcess7"/>
    <dgm:cxn modelId="{64F3A445-6312-4309-B850-8894013BF46F}" type="presParOf" srcId="{059E993B-913E-421C-B073-0A3830DA060D}" destId="{D27C91F0-655B-42B3-8F0F-CF610C9A4BD7}" srcOrd="2" destOrd="0" presId="urn:microsoft.com/office/officeart/2005/8/layout/hProcess7"/>
    <dgm:cxn modelId="{0EDF69F1-A649-4E7F-893D-8BCC1AB303D4}" type="presParOf" srcId="{5065D685-A9C3-48A6-B4E0-EE79B070A7C6}" destId="{89CDFAE1-4ADA-4F94-A456-86757AFCC36B}" srcOrd="1" destOrd="0" presId="urn:microsoft.com/office/officeart/2005/8/layout/hProcess7"/>
    <dgm:cxn modelId="{69FD05D2-C560-44F3-BD55-3C13E58F73E4}" type="presParOf" srcId="{5065D685-A9C3-48A6-B4E0-EE79B070A7C6}" destId="{6BA57D1C-715C-4FE2-B4A2-6697FB8125A1}" srcOrd="2" destOrd="0" presId="urn:microsoft.com/office/officeart/2005/8/layout/hProcess7"/>
    <dgm:cxn modelId="{D78D5360-4931-45FD-869C-86722E0C4D9B}" type="presParOf" srcId="{6BA57D1C-715C-4FE2-B4A2-6697FB8125A1}" destId="{6127A83D-5B38-41BF-8F66-97F7A59A5502}" srcOrd="0" destOrd="0" presId="urn:microsoft.com/office/officeart/2005/8/layout/hProcess7"/>
    <dgm:cxn modelId="{EE49F00D-B7A3-4107-BCE8-547DF6419446}" type="presParOf" srcId="{6BA57D1C-715C-4FE2-B4A2-6697FB8125A1}" destId="{57C76FA2-683D-4185-82FE-6B1F9B067635}" srcOrd="1" destOrd="0" presId="urn:microsoft.com/office/officeart/2005/8/layout/hProcess7"/>
    <dgm:cxn modelId="{843CF780-1A43-464F-86B6-E702B66E4152}" type="presParOf" srcId="{6BA57D1C-715C-4FE2-B4A2-6697FB8125A1}" destId="{EFFB3F70-9BB4-4861-95E0-6E77EB9FE920}" srcOrd="2" destOrd="0" presId="urn:microsoft.com/office/officeart/2005/8/layout/hProcess7"/>
    <dgm:cxn modelId="{4F5BFFEC-7603-4858-8917-E2D2C2AEC636}" type="presParOf" srcId="{5065D685-A9C3-48A6-B4E0-EE79B070A7C6}" destId="{AF252B21-C394-430F-A6D8-0039B246C346}" srcOrd="3" destOrd="0" presId="urn:microsoft.com/office/officeart/2005/8/layout/hProcess7"/>
    <dgm:cxn modelId="{ED9201EF-7FC4-421F-8A02-22108DA4F32A}" type="presParOf" srcId="{5065D685-A9C3-48A6-B4E0-EE79B070A7C6}" destId="{5EA9830F-D72E-4F9C-8F91-D22E99E9E2CB}" srcOrd="4" destOrd="0" presId="urn:microsoft.com/office/officeart/2005/8/layout/hProcess7"/>
    <dgm:cxn modelId="{167CFAB7-32D1-454D-A1B9-CF08312DA108}" type="presParOf" srcId="{5EA9830F-D72E-4F9C-8F91-D22E99E9E2CB}" destId="{559CAC86-1D6C-43E1-83B1-019F7284CF17}" srcOrd="0" destOrd="0" presId="urn:microsoft.com/office/officeart/2005/8/layout/hProcess7"/>
    <dgm:cxn modelId="{D1276AFB-6052-4408-B94D-76B17ECCE54A}" type="presParOf" srcId="{5EA9830F-D72E-4F9C-8F91-D22E99E9E2CB}" destId="{C40F40CA-16E9-49F3-90BA-545A7E7C72FF}" srcOrd="1" destOrd="0" presId="urn:microsoft.com/office/officeart/2005/8/layout/hProcess7"/>
    <dgm:cxn modelId="{A756FF43-FA87-428D-BE89-0F13413224EF}" type="presParOf" srcId="{5EA9830F-D72E-4F9C-8F91-D22E99E9E2CB}" destId="{1467EE5D-1549-4898-B61B-CF33CE74778A}" srcOrd="2" destOrd="0" presId="urn:microsoft.com/office/officeart/2005/8/layout/hProcess7"/>
    <dgm:cxn modelId="{21FB2838-C668-450D-809C-7A0F09A08A7B}" type="presParOf" srcId="{5065D685-A9C3-48A6-B4E0-EE79B070A7C6}" destId="{9B876187-F209-4894-836B-568CE832DD5B}" srcOrd="5" destOrd="0" presId="urn:microsoft.com/office/officeart/2005/8/layout/hProcess7"/>
    <dgm:cxn modelId="{F44DBE4F-2C3E-4BFA-A7D3-7624AEF03A04}" type="presParOf" srcId="{5065D685-A9C3-48A6-B4E0-EE79B070A7C6}" destId="{70061837-EDFD-4ACD-9FBD-05FF3D17E104}" srcOrd="6" destOrd="0" presId="urn:microsoft.com/office/officeart/2005/8/layout/hProcess7"/>
    <dgm:cxn modelId="{445629F2-0B4E-47E5-BA91-6E4020951A2F}" type="presParOf" srcId="{70061837-EDFD-4ACD-9FBD-05FF3D17E104}" destId="{E9FFB70B-EC92-4533-9160-DE098A1FBFB6}" srcOrd="0" destOrd="0" presId="urn:microsoft.com/office/officeart/2005/8/layout/hProcess7"/>
    <dgm:cxn modelId="{939E74CE-EC4D-45F0-AF52-0D463F3DC8CB}" type="presParOf" srcId="{70061837-EDFD-4ACD-9FBD-05FF3D17E104}" destId="{3D0511AD-13D1-4E65-A625-E5F8FB315F33}" srcOrd="1" destOrd="0" presId="urn:microsoft.com/office/officeart/2005/8/layout/hProcess7"/>
    <dgm:cxn modelId="{F475E8BE-24E7-4507-A13C-31846235CD65}" type="presParOf" srcId="{70061837-EDFD-4ACD-9FBD-05FF3D17E104}" destId="{340FF23E-253B-4E4E-83D5-7CFFBCB2258C}" srcOrd="2" destOrd="0" presId="urn:microsoft.com/office/officeart/2005/8/layout/hProcess7"/>
    <dgm:cxn modelId="{92FE1AD8-A1DE-421E-B5DF-F7C8F2E6573C}" type="presParOf" srcId="{5065D685-A9C3-48A6-B4E0-EE79B070A7C6}" destId="{B2924341-B219-44E2-9035-FB3B325BB2BA}" srcOrd="7" destOrd="0" presId="urn:microsoft.com/office/officeart/2005/8/layout/hProcess7"/>
    <dgm:cxn modelId="{96F89D08-BE9A-4151-8335-3EF340501C4A}" type="presParOf" srcId="{5065D685-A9C3-48A6-B4E0-EE79B070A7C6}" destId="{E24055BB-A380-4A89-AA46-FBAE10C74A45}" srcOrd="8" destOrd="0" presId="urn:microsoft.com/office/officeart/2005/8/layout/hProcess7"/>
    <dgm:cxn modelId="{BF957EB0-4052-497C-915D-E141F95FF53E}" type="presParOf" srcId="{E24055BB-A380-4A89-AA46-FBAE10C74A45}" destId="{215ADBD1-B7EF-4AE3-A9A8-375370C0DF83}" srcOrd="0" destOrd="0" presId="urn:microsoft.com/office/officeart/2005/8/layout/hProcess7"/>
    <dgm:cxn modelId="{AFCDC95B-58B4-4810-8CE9-04803E826AE2}" type="presParOf" srcId="{E24055BB-A380-4A89-AA46-FBAE10C74A45}" destId="{E9C4A46C-1EA8-4F6D-86DE-36B3827C351D}" srcOrd="1" destOrd="0" presId="urn:microsoft.com/office/officeart/2005/8/layout/hProcess7"/>
    <dgm:cxn modelId="{A0A3A0BD-8D41-4CE2-A1A5-F3B5517E8BEF}" type="presParOf" srcId="{E24055BB-A380-4A89-AA46-FBAE10C74A45}" destId="{A0A4C910-2212-4CB2-8DA6-8560C3E2F6C6}" srcOrd="2" destOrd="0" presId="urn:microsoft.com/office/officeart/2005/8/layout/hProcess7"/>
    <dgm:cxn modelId="{F11D4941-0966-4CBF-A4DA-002620C73412}" type="presParOf" srcId="{5065D685-A9C3-48A6-B4E0-EE79B070A7C6}" destId="{BCB43AEE-647E-4615-AFD4-1D8649CE2783}" srcOrd="9" destOrd="0" presId="urn:microsoft.com/office/officeart/2005/8/layout/hProcess7"/>
    <dgm:cxn modelId="{25EDE9FA-53AA-48BC-ADFC-EC6F4F951377}" type="presParOf" srcId="{5065D685-A9C3-48A6-B4E0-EE79B070A7C6}" destId="{55B2DAE3-4F2D-485C-BE4F-2BD2A2C37877}" srcOrd="10" destOrd="0" presId="urn:microsoft.com/office/officeart/2005/8/layout/hProcess7"/>
    <dgm:cxn modelId="{4A734ECF-D3A7-49BA-86F7-729AC4C98262}" type="presParOf" srcId="{55B2DAE3-4F2D-485C-BE4F-2BD2A2C37877}" destId="{E9D45CBE-8AA0-464D-8F5B-FEE04A0A27C3}" srcOrd="0" destOrd="0" presId="urn:microsoft.com/office/officeart/2005/8/layout/hProcess7"/>
    <dgm:cxn modelId="{EB382E5D-3221-4C8E-916F-CB2B81C215D1}" type="presParOf" srcId="{55B2DAE3-4F2D-485C-BE4F-2BD2A2C37877}" destId="{AA5E809D-B76D-4617-9A04-9131E3272589}" srcOrd="1" destOrd="0" presId="urn:microsoft.com/office/officeart/2005/8/layout/hProcess7"/>
    <dgm:cxn modelId="{9B2E9FF6-455A-42C2-8090-002521DF96CB}" type="presParOf" srcId="{55B2DAE3-4F2D-485C-BE4F-2BD2A2C37877}" destId="{62087A9B-09D7-48F0-8428-47EAFCE217C7}" srcOrd="2" destOrd="0" presId="urn:microsoft.com/office/officeart/2005/8/layout/hProcess7"/>
    <dgm:cxn modelId="{C65524EB-4030-46D1-BCA0-B1DDE0CD43B1}" type="presParOf" srcId="{5065D685-A9C3-48A6-B4E0-EE79B070A7C6}" destId="{3C379924-693F-43A7-8DA6-ACC87693CFCF}" srcOrd="11" destOrd="0" presId="urn:microsoft.com/office/officeart/2005/8/layout/hProcess7"/>
    <dgm:cxn modelId="{E0B9909F-0C1A-4525-B291-21D738528898}" type="presParOf" srcId="{5065D685-A9C3-48A6-B4E0-EE79B070A7C6}" destId="{8704CAA9-D7A7-42E5-AF1F-E45FD3035B55}" srcOrd="12" destOrd="0" presId="urn:microsoft.com/office/officeart/2005/8/layout/hProcess7"/>
    <dgm:cxn modelId="{FB5B32A3-4FDA-40CF-9FF7-97A0860218EA}" type="presParOf" srcId="{8704CAA9-D7A7-42E5-AF1F-E45FD3035B55}" destId="{88693987-152F-4113-AD42-802A713B9FFE}" srcOrd="0" destOrd="0" presId="urn:microsoft.com/office/officeart/2005/8/layout/hProcess7"/>
    <dgm:cxn modelId="{D94C1565-B1EC-45F3-A9A8-B66E361DC5F2}" type="presParOf" srcId="{8704CAA9-D7A7-42E5-AF1F-E45FD3035B55}" destId="{E2303B54-BF15-4EB2-A207-97A2C1FD53A6}" srcOrd="1" destOrd="0" presId="urn:microsoft.com/office/officeart/2005/8/layout/hProcess7"/>
    <dgm:cxn modelId="{3035FF51-BC01-4BDE-A390-2CEACFDA77FA}" type="presParOf" srcId="{8704CAA9-D7A7-42E5-AF1F-E45FD3035B55}" destId="{71EF81A7-0139-4A9F-AE59-CD5C3AD36697}" srcOrd="2" destOrd="0" presId="urn:microsoft.com/office/officeart/2005/8/layout/hProcess7"/>
    <dgm:cxn modelId="{27728A6D-9942-4D6D-BE3E-A1B9ACF2F85C}" type="presParOf" srcId="{5065D685-A9C3-48A6-B4E0-EE79B070A7C6}" destId="{2C415D63-1791-4715-8A51-7E40C454FCD2}" srcOrd="13" destOrd="0" presId="urn:microsoft.com/office/officeart/2005/8/layout/hProcess7"/>
    <dgm:cxn modelId="{677F910F-9FCD-4A1E-96BB-4A2379E41EFB}" type="presParOf" srcId="{5065D685-A9C3-48A6-B4E0-EE79B070A7C6}" destId="{B17E9FE9-E4CC-4BF9-B4EF-0FD5BC1FE793}" srcOrd="14" destOrd="0" presId="urn:microsoft.com/office/officeart/2005/8/layout/hProcess7"/>
    <dgm:cxn modelId="{BDB262A8-61A3-4D0C-A18D-FA0B015BC3C4}" type="presParOf" srcId="{B17E9FE9-E4CC-4BF9-B4EF-0FD5BC1FE793}" destId="{CE997D23-3A69-4CDA-AF32-6BB87C0B591F}" srcOrd="0" destOrd="0" presId="urn:microsoft.com/office/officeart/2005/8/layout/hProcess7"/>
    <dgm:cxn modelId="{D79EF789-0D16-46B4-B89A-ABF9848783D9}" type="presParOf" srcId="{B17E9FE9-E4CC-4BF9-B4EF-0FD5BC1FE793}" destId="{CAB4DB73-1A54-43FF-9FC6-F3D07972FD41}" srcOrd="1" destOrd="0" presId="urn:microsoft.com/office/officeart/2005/8/layout/hProcess7"/>
    <dgm:cxn modelId="{BC4FB6BE-5E71-4A6C-89B0-46D113964B1A}" type="presParOf" srcId="{B17E9FE9-E4CC-4BF9-B4EF-0FD5BC1FE793}" destId="{5874F9C1-FC7C-4F20-A8BE-D0875686B067}" srcOrd="2" destOrd="0" presId="urn:microsoft.com/office/officeart/2005/8/layout/hProcess7"/>
    <dgm:cxn modelId="{42C96EB6-659C-490B-95F3-4711FDE67DCE}" type="presParOf" srcId="{5065D685-A9C3-48A6-B4E0-EE79B070A7C6}" destId="{4CA5E83E-F6BD-469A-AF7F-D5AD46C488A1}" srcOrd="15" destOrd="0" presId="urn:microsoft.com/office/officeart/2005/8/layout/hProcess7"/>
    <dgm:cxn modelId="{82AB9754-6AD5-41FF-B920-14440A2A114E}" type="presParOf" srcId="{5065D685-A9C3-48A6-B4E0-EE79B070A7C6}" destId="{5A0F8376-E368-45F0-9BAA-B618B55135B7}" srcOrd="16" destOrd="0" presId="urn:microsoft.com/office/officeart/2005/8/layout/hProcess7"/>
    <dgm:cxn modelId="{9F04EA2F-A7E3-43FF-AE8A-20B974E90F41}" type="presParOf" srcId="{5A0F8376-E368-45F0-9BAA-B618B55135B7}" destId="{0125FA4A-0D00-4906-BF85-0C225D287F02}" srcOrd="0" destOrd="0" presId="urn:microsoft.com/office/officeart/2005/8/layout/hProcess7"/>
    <dgm:cxn modelId="{701E0B4B-F96B-4447-A1E6-1A70A57BD624}" type="presParOf" srcId="{5A0F8376-E368-45F0-9BAA-B618B55135B7}" destId="{DD9C95B8-FCBE-4487-9129-68B0C891398F}" srcOrd="1" destOrd="0" presId="urn:microsoft.com/office/officeart/2005/8/layout/hProcess7"/>
    <dgm:cxn modelId="{30811BD8-3E94-4A80-8002-B51E8640B297}" type="presParOf" srcId="{5A0F8376-E368-45F0-9BAA-B618B55135B7}" destId="{850ED6E9-52B9-49A0-BD8A-698CDBE10F2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E3AFC6-F0DB-4B83-B927-FE236A2B0AEC}" type="doc">
      <dgm:prSet loTypeId="urn:microsoft.com/office/officeart/2005/8/layout/hProcess7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6B98C775-BE33-4EC4-8EB5-20A90A018977}">
      <dgm:prSet phldrT="[Text]"/>
      <dgm:spPr/>
      <dgm:t>
        <a:bodyPr/>
        <a:lstStyle/>
        <a:p>
          <a:pPr rtl="0"/>
          <a:r>
            <a:rPr lang="it-IT"/>
            <a:t>0,91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b="1">
            <a:solidFill>
              <a:srgbClr val="FFFF00"/>
            </a:solidFill>
          </a:endParaRPr>
        </a:p>
      </dgm:t>
    </dgm:pt>
    <dgm:pt modelId="{46891EE4-A1A2-42D2-B440-14D8C6F511E6}" type="parTrans" cxnId="{24413F53-9C66-4FB9-888C-81008E753098}">
      <dgm:prSet/>
      <dgm:spPr/>
      <dgm:t>
        <a:bodyPr/>
        <a:lstStyle/>
        <a:p>
          <a:endParaRPr lang="it-IT"/>
        </a:p>
      </dgm:t>
    </dgm:pt>
    <dgm:pt modelId="{5A98D8F1-69FE-4635-9B0F-D9C24A86784F}" type="sibTrans" cxnId="{24413F53-9C66-4FB9-888C-81008E753098}">
      <dgm:prSet/>
      <dgm:spPr/>
      <dgm:t>
        <a:bodyPr/>
        <a:lstStyle/>
        <a:p>
          <a:endParaRPr lang="it-IT"/>
        </a:p>
      </dgm:t>
    </dgm:pt>
    <dgm:pt modelId="{2FDA789A-E6FD-4E4D-857D-857EDA5CB13A}">
      <dgm:prSet phldrT="[Text]"/>
      <dgm:spPr/>
      <dgm:t>
        <a:bodyPr/>
        <a:lstStyle/>
        <a:p>
          <a:r>
            <a:rPr lang="it-IT"/>
            <a:t>Mela</a:t>
          </a:r>
        </a:p>
      </dgm:t>
    </dgm:pt>
    <dgm:pt modelId="{AF5E4193-25FB-41E3-8A9D-F8F3CAD38E12}" type="parTrans" cxnId="{49689D9D-BF75-4C3D-A9B7-C19908E0F26F}">
      <dgm:prSet/>
      <dgm:spPr/>
      <dgm:t>
        <a:bodyPr/>
        <a:lstStyle/>
        <a:p>
          <a:endParaRPr lang="it-IT"/>
        </a:p>
      </dgm:t>
    </dgm:pt>
    <dgm:pt modelId="{1B6F5385-6C3D-42FB-834A-F79812E8417D}" type="sibTrans" cxnId="{49689D9D-BF75-4C3D-A9B7-C19908E0F26F}">
      <dgm:prSet/>
      <dgm:spPr/>
      <dgm:t>
        <a:bodyPr/>
        <a:lstStyle/>
        <a:p>
          <a:endParaRPr lang="it-IT"/>
        </a:p>
      </dgm:t>
    </dgm:pt>
    <dgm:pt modelId="{149FE837-5E9D-4232-B03A-557C92F4EDE5}">
      <dgm:prSet phldrT="[Text]"/>
      <dgm:spPr/>
      <dgm:t>
        <a:bodyPr/>
        <a:lstStyle/>
        <a:p>
          <a:pPr rtl="0"/>
          <a:r>
            <a:rPr lang="it-IT"/>
            <a:t>0,87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b="1">
            <a:solidFill>
              <a:srgbClr val="FFFF00"/>
            </a:solidFill>
          </a:endParaRPr>
        </a:p>
      </dgm:t>
    </dgm:pt>
    <dgm:pt modelId="{B75DD9E0-6760-4EF1-9936-C407BB4B3BF2}" type="parTrans" cxnId="{2D1F3A3E-E1E0-43CA-B5CB-E473C2DF4D5C}">
      <dgm:prSet/>
      <dgm:spPr/>
      <dgm:t>
        <a:bodyPr/>
        <a:lstStyle/>
        <a:p>
          <a:endParaRPr lang="it-IT"/>
        </a:p>
      </dgm:t>
    </dgm:pt>
    <dgm:pt modelId="{49A9C87C-AC9F-4C43-8203-9ECBD8339E94}" type="sibTrans" cxnId="{2D1F3A3E-E1E0-43CA-B5CB-E473C2DF4D5C}">
      <dgm:prSet/>
      <dgm:spPr/>
      <dgm:t>
        <a:bodyPr/>
        <a:lstStyle/>
        <a:p>
          <a:endParaRPr lang="it-IT"/>
        </a:p>
      </dgm:t>
    </dgm:pt>
    <dgm:pt modelId="{157748D2-424B-49F2-91FF-CD854EEE1BF8}">
      <dgm:prSet phldrT="[Text]"/>
      <dgm:spPr/>
      <dgm:t>
        <a:bodyPr/>
        <a:lstStyle/>
        <a:p>
          <a:r>
            <a:rPr lang="it-IT"/>
            <a:t>Pera</a:t>
          </a:r>
        </a:p>
      </dgm:t>
    </dgm:pt>
    <dgm:pt modelId="{19831232-604E-4ACF-8ECE-512DEC328376}" type="parTrans" cxnId="{968086B6-696A-4F3D-9118-707AB8780375}">
      <dgm:prSet/>
      <dgm:spPr/>
      <dgm:t>
        <a:bodyPr/>
        <a:lstStyle/>
        <a:p>
          <a:endParaRPr lang="it-IT"/>
        </a:p>
      </dgm:t>
    </dgm:pt>
    <dgm:pt modelId="{0D5A6743-B689-423B-9DFA-751B2BABFE0A}" type="sibTrans" cxnId="{968086B6-696A-4F3D-9118-707AB8780375}">
      <dgm:prSet/>
      <dgm:spPr/>
      <dgm:t>
        <a:bodyPr/>
        <a:lstStyle/>
        <a:p>
          <a:endParaRPr lang="it-IT"/>
        </a:p>
      </dgm:t>
    </dgm:pt>
    <dgm:pt modelId="{C1A0568E-E6C9-4EB7-BBCA-AC919C4F6A6A}">
      <dgm:prSet phldrT="[Text]"/>
      <dgm:spPr/>
      <dgm:t>
        <a:bodyPr/>
        <a:lstStyle/>
        <a:p>
          <a:pPr rtl="0"/>
          <a:r>
            <a:rPr lang="it-IT"/>
            <a:t>0,79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b="1">
            <a:solidFill>
              <a:srgbClr val="FFFF00"/>
            </a:solidFill>
          </a:endParaRPr>
        </a:p>
      </dgm:t>
    </dgm:pt>
    <dgm:pt modelId="{69DFBB12-8B2B-41EF-B498-6EBA07A35FA4}" type="parTrans" cxnId="{1262FB77-6B0D-43FC-A170-1CC2CF878C52}">
      <dgm:prSet/>
      <dgm:spPr/>
      <dgm:t>
        <a:bodyPr/>
        <a:lstStyle/>
        <a:p>
          <a:endParaRPr lang="it-IT"/>
        </a:p>
      </dgm:t>
    </dgm:pt>
    <dgm:pt modelId="{AF8833B2-8BDC-4DDC-BF02-6FB9C9D4CD8B}" type="sibTrans" cxnId="{1262FB77-6B0D-43FC-A170-1CC2CF878C52}">
      <dgm:prSet/>
      <dgm:spPr/>
      <dgm:t>
        <a:bodyPr/>
        <a:lstStyle/>
        <a:p>
          <a:endParaRPr lang="it-IT"/>
        </a:p>
      </dgm:t>
    </dgm:pt>
    <dgm:pt modelId="{457122A3-DF18-410E-A763-BC139FCE8B7E}">
      <dgm:prSet phldrT="[Text]"/>
      <dgm:spPr/>
      <dgm:t>
        <a:bodyPr/>
        <a:lstStyle/>
        <a:p>
          <a:pPr rtl="0"/>
          <a:r>
            <a:rPr lang="it-IT"/>
            <a:t>0,64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b="1">
            <a:solidFill>
              <a:srgbClr val="FFFF00"/>
            </a:solidFill>
          </a:endParaRPr>
        </a:p>
      </dgm:t>
    </dgm:pt>
    <dgm:pt modelId="{659EAA25-E19A-407F-BDF9-C38A675F739B}" type="parTrans" cxnId="{26A25012-1F1B-4194-B291-813E9A28A68E}">
      <dgm:prSet/>
      <dgm:spPr/>
      <dgm:t>
        <a:bodyPr/>
        <a:lstStyle/>
        <a:p>
          <a:endParaRPr lang="it-IT"/>
        </a:p>
      </dgm:t>
    </dgm:pt>
    <dgm:pt modelId="{A8F7843D-8195-43CE-A449-42E72A515846}" type="sibTrans" cxnId="{26A25012-1F1B-4194-B291-813E9A28A68E}">
      <dgm:prSet/>
      <dgm:spPr/>
      <dgm:t>
        <a:bodyPr/>
        <a:lstStyle/>
        <a:p>
          <a:endParaRPr lang="it-IT"/>
        </a:p>
      </dgm:t>
    </dgm:pt>
    <dgm:pt modelId="{4F090728-3962-4E42-B45F-AAFCFB67ADDF}">
      <dgm:prSet phldrT="[Text]"/>
      <dgm:spPr/>
      <dgm:t>
        <a:bodyPr/>
        <a:lstStyle/>
        <a:p>
          <a:r>
            <a:rPr lang="it-IT"/>
            <a:t>Ciliegia</a:t>
          </a:r>
        </a:p>
      </dgm:t>
    </dgm:pt>
    <dgm:pt modelId="{B1BEE4CF-10AF-4229-8DCA-B1994291B4B0}" type="parTrans" cxnId="{4F6642CF-88FB-4D72-9122-49A1B4A9C2D5}">
      <dgm:prSet/>
      <dgm:spPr/>
      <dgm:t>
        <a:bodyPr/>
        <a:lstStyle/>
        <a:p>
          <a:endParaRPr lang="it-IT"/>
        </a:p>
      </dgm:t>
    </dgm:pt>
    <dgm:pt modelId="{904D586A-C54E-4FF8-8C68-77E201CEAC8D}" type="sibTrans" cxnId="{4F6642CF-88FB-4D72-9122-49A1B4A9C2D5}">
      <dgm:prSet/>
      <dgm:spPr/>
      <dgm:t>
        <a:bodyPr/>
        <a:lstStyle/>
        <a:p>
          <a:endParaRPr lang="it-IT"/>
        </a:p>
      </dgm:t>
    </dgm:pt>
    <dgm:pt modelId="{C83D6433-7A8F-46EC-AFA9-B609CE0B19C9}">
      <dgm:prSet phldrT="[Text]"/>
      <dgm:spPr/>
      <dgm:t>
        <a:bodyPr/>
        <a:lstStyle/>
        <a:p>
          <a:r>
            <a:rPr lang="it-IT"/>
            <a:t>Ananas</a:t>
          </a:r>
        </a:p>
      </dgm:t>
    </dgm:pt>
    <dgm:pt modelId="{2518D877-9AA8-4DA1-819B-7169CCD73336}" type="parTrans" cxnId="{797ED045-265C-496B-9376-5319573AC282}">
      <dgm:prSet/>
      <dgm:spPr/>
      <dgm:t>
        <a:bodyPr/>
        <a:lstStyle/>
        <a:p>
          <a:endParaRPr lang="it-IT"/>
        </a:p>
      </dgm:t>
    </dgm:pt>
    <dgm:pt modelId="{B4266710-46B8-4E06-85A0-76A6D2476949}" type="sibTrans" cxnId="{797ED045-265C-496B-9376-5319573AC282}">
      <dgm:prSet/>
      <dgm:spPr/>
      <dgm:t>
        <a:bodyPr/>
        <a:lstStyle/>
        <a:p>
          <a:endParaRPr lang="it-IT"/>
        </a:p>
      </dgm:t>
    </dgm:pt>
    <dgm:pt modelId="{0534E1ED-D0A6-4C7D-9B48-8B01794FF2CB}">
      <dgm:prSet phldrT="[Text]"/>
      <dgm:spPr/>
      <dgm:t>
        <a:bodyPr/>
        <a:lstStyle/>
        <a:p>
          <a:pPr rtl="0"/>
          <a:r>
            <a:rPr lang="it-IT"/>
            <a:t>0,61</a:t>
          </a:r>
          <a:r>
            <a:rPr lang="it-IT">
              <a:latin typeface="Calibri Light" panose="020F0302020204030204"/>
            </a:rPr>
            <a:t> </a:t>
          </a:r>
          <a:r>
            <a:rPr lang="it-IT" b="1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b="1">
            <a:solidFill>
              <a:srgbClr val="FFFF00"/>
            </a:solidFill>
          </a:endParaRPr>
        </a:p>
      </dgm:t>
    </dgm:pt>
    <dgm:pt modelId="{03AA1BAD-AECB-408C-8036-41BA4D9F2B8A}" type="parTrans" cxnId="{022942F2-1039-42F9-80BC-AA2DF4AE05AA}">
      <dgm:prSet/>
      <dgm:spPr/>
      <dgm:t>
        <a:bodyPr/>
        <a:lstStyle/>
        <a:p>
          <a:endParaRPr lang="it-IT"/>
        </a:p>
      </dgm:t>
    </dgm:pt>
    <dgm:pt modelId="{39B9C39C-EAD1-4A6D-B6CD-906F3E2E414A}" type="sibTrans" cxnId="{022942F2-1039-42F9-80BC-AA2DF4AE05AA}">
      <dgm:prSet/>
      <dgm:spPr/>
      <dgm:t>
        <a:bodyPr/>
        <a:lstStyle/>
        <a:p>
          <a:endParaRPr lang="it-IT"/>
        </a:p>
      </dgm:t>
    </dgm:pt>
    <dgm:pt modelId="{7C7F7DA9-C7C2-417D-9F13-D61D0AC6552F}">
      <dgm:prSet phldrT="[Text]"/>
      <dgm:spPr/>
      <dgm:t>
        <a:bodyPr/>
        <a:lstStyle/>
        <a:p>
          <a:r>
            <a:rPr lang="it-IT"/>
            <a:t>Mango</a:t>
          </a:r>
        </a:p>
      </dgm:t>
    </dgm:pt>
    <dgm:pt modelId="{81FF926C-E242-411D-A511-FA6138BEB8B4}" type="parTrans" cxnId="{2A207B66-E029-4F17-921B-192A8551E375}">
      <dgm:prSet/>
      <dgm:spPr/>
      <dgm:t>
        <a:bodyPr/>
        <a:lstStyle/>
        <a:p>
          <a:endParaRPr lang="it-IT"/>
        </a:p>
      </dgm:t>
    </dgm:pt>
    <dgm:pt modelId="{B6C618D8-A335-42EB-ABD4-D84468B49864}" type="sibTrans" cxnId="{2A207B66-E029-4F17-921B-192A8551E375}">
      <dgm:prSet/>
      <dgm:spPr/>
      <dgm:t>
        <a:bodyPr/>
        <a:lstStyle/>
        <a:p>
          <a:endParaRPr lang="it-IT"/>
        </a:p>
      </dgm:t>
    </dgm:pt>
    <dgm:pt modelId="{5065D685-A9C3-48A6-B4E0-EE79B070A7C6}" type="pres">
      <dgm:prSet presAssocID="{BEE3AFC6-F0DB-4B83-B927-FE236A2B0AEC}" presName="Name0" presStyleCnt="0">
        <dgm:presLayoutVars>
          <dgm:dir/>
          <dgm:animLvl val="lvl"/>
          <dgm:resizeHandles val="exact"/>
        </dgm:presLayoutVars>
      </dgm:prSet>
      <dgm:spPr/>
    </dgm:pt>
    <dgm:pt modelId="{059E993B-913E-421C-B073-0A3830DA060D}" type="pres">
      <dgm:prSet presAssocID="{6B98C775-BE33-4EC4-8EB5-20A90A018977}" presName="compositeNode" presStyleCnt="0">
        <dgm:presLayoutVars>
          <dgm:bulletEnabled val="1"/>
        </dgm:presLayoutVars>
      </dgm:prSet>
      <dgm:spPr/>
    </dgm:pt>
    <dgm:pt modelId="{9E2384A6-4AAF-4DFB-8662-DEDEFBD38509}" type="pres">
      <dgm:prSet presAssocID="{6B98C775-BE33-4EC4-8EB5-20A90A018977}" presName="bgRect" presStyleLbl="node1" presStyleIdx="0" presStyleCnt="5" custLinFactNeighborX="-4077" custLinFactNeighborY="28639"/>
      <dgm:spPr/>
    </dgm:pt>
    <dgm:pt modelId="{AC439BE4-4883-4282-983E-5208BD799ED8}" type="pres">
      <dgm:prSet presAssocID="{6B98C775-BE33-4EC4-8EB5-20A90A01897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D27C91F0-655B-42B3-8F0F-CF610C9A4BD7}" type="pres">
      <dgm:prSet presAssocID="{6B98C775-BE33-4EC4-8EB5-20A90A018977}" presName="childNode" presStyleLbl="node1" presStyleIdx="0" presStyleCnt="5">
        <dgm:presLayoutVars>
          <dgm:bulletEnabled val="1"/>
        </dgm:presLayoutVars>
      </dgm:prSet>
      <dgm:spPr/>
    </dgm:pt>
    <dgm:pt modelId="{89CDFAE1-4ADA-4F94-A456-86757AFCC36B}" type="pres">
      <dgm:prSet presAssocID="{5A98D8F1-69FE-4635-9B0F-D9C24A86784F}" presName="hSp" presStyleCnt="0"/>
      <dgm:spPr/>
    </dgm:pt>
    <dgm:pt modelId="{6BA57D1C-715C-4FE2-B4A2-6697FB8125A1}" type="pres">
      <dgm:prSet presAssocID="{5A98D8F1-69FE-4635-9B0F-D9C24A86784F}" presName="vProcSp" presStyleCnt="0"/>
      <dgm:spPr/>
    </dgm:pt>
    <dgm:pt modelId="{6127A83D-5B38-41BF-8F66-97F7A59A5502}" type="pres">
      <dgm:prSet presAssocID="{5A98D8F1-69FE-4635-9B0F-D9C24A86784F}" presName="vSp1" presStyleCnt="0"/>
      <dgm:spPr/>
    </dgm:pt>
    <dgm:pt modelId="{57C76FA2-683D-4185-82FE-6B1F9B067635}" type="pres">
      <dgm:prSet presAssocID="{5A98D8F1-69FE-4635-9B0F-D9C24A86784F}" presName="simulatedConn" presStyleLbl="solidFgAcc1" presStyleIdx="0" presStyleCnt="4"/>
      <dgm:spPr/>
    </dgm:pt>
    <dgm:pt modelId="{EFFB3F70-9BB4-4861-95E0-6E77EB9FE920}" type="pres">
      <dgm:prSet presAssocID="{5A98D8F1-69FE-4635-9B0F-D9C24A86784F}" presName="vSp2" presStyleCnt="0"/>
      <dgm:spPr/>
    </dgm:pt>
    <dgm:pt modelId="{AF252B21-C394-430F-A6D8-0039B246C346}" type="pres">
      <dgm:prSet presAssocID="{5A98D8F1-69FE-4635-9B0F-D9C24A86784F}" presName="sibTrans" presStyleCnt="0"/>
      <dgm:spPr/>
    </dgm:pt>
    <dgm:pt modelId="{5EA9830F-D72E-4F9C-8F91-D22E99E9E2CB}" type="pres">
      <dgm:prSet presAssocID="{149FE837-5E9D-4232-B03A-557C92F4EDE5}" presName="compositeNode" presStyleCnt="0">
        <dgm:presLayoutVars>
          <dgm:bulletEnabled val="1"/>
        </dgm:presLayoutVars>
      </dgm:prSet>
      <dgm:spPr/>
    </dgm:pt>
    <dgm:pt modelId="{559CAC86-1D6C-43E1-83B1-019F7284CF17}" type="pres">
      <dgm:prSet presAssocID="{149FE837-5E9D-4232-B03A-557C92F4EDE5}" presName="bgRect" presStyleLbl="node1" presStyleIdx="1" presStyleCnt="5"/>
      <dgm:spPr/>
    </dgm:pt>
    <dgm:pt modelId="{C40F40CA-16E9-49F3-90BA-545A7E7C72FF}" type="pres">
      <dgm:prSet presAssocID="{149FE837-5E9D-4232-B03A-557C92F4EDE5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1467EE5D-1549-4898-B61B-CF33CE74778A}" type="pres">
      <dgm:prSet presAssocID="{149FE837-5E9D-4232-B03A-557C92F4EDE5}" presName="childNode" presStyleLbl="node1" presStyleIdx="1" presStyleCnt="5">
        <dgm:presLayoutVars>
          <dgm:bulletEnabled val="1"/>
        </dgm:presLayoutVars>
      </dgm:prSet>
      <dgm:spPr/>
    </dgm:pt>
    <dgm:pt modelId="{9B876187-F209-4894-836B-568CE832DD5B}" type="pres">
      <dgm:prSet presAssocID="{49A9C87C-AC9F-4C43-8203-9ECBD8339E94}" presName="hSp" presStyleCnt="0"/>
      <dgm:spPr/>
    </dgm:pt>
    <dgm:pt modelId="{70061837-EDFD-4ACD-9FBD-05FF3D17E104}" type="pres">
      <dgm:prSet presAssocID="{49A9C87C-AC9F-4C43-8203-9ECBD8339E94}" presName="vProcSp" presStyleCnt="0"/>
      <dgm:spPr/>
    </dgm:pt>
    <dgm:pt modelId="{E9FFB70B-EC92-4533-9160-DE098A1FBFB6}" type="pres">
      <dgm:prSet presAssocID="{49A9C87C-AC9F-4C43-8203-9ECBD8339E94}" presName="vSp1" presStyleCnt="0"/>
      <dgm:spPr/>
    </dgm:pt>
    <dgm:pt modelId="{3D0511AD-13D1-4E65-A625-E5F8FB315F33}" type="pres">
      <dgm:prSet presAssocID="{49A9C87C-AC9F-4C43-8203-9ECBD8339E94}" presName="simulatedConn" presStyleLbl="solidFgAcc1" presStyleIdx="1" presStyleCnt="4"/>
      <dgm:spPr/>
    </dgm:pt>
    <dgm:pt modelId="{340FF23E-253B-4E4E-83D5-7CFFBCB2258C}" type="pres">
      <dgm:prSet presAssocID="{49A9C87C-AC9F-4C43-8203-9ECBD8339E94}" presName="vSp2" presStyleCnt="0"/>
      <dgm:spPr/>
    </dgm:pt>
    <dgm:pt modelId="{B2924341-B219-44E2-9035-FB3B325BB2BA}" type="pres">
      <dgm:prSet presAssocID="{49A9C87C-AC9F-4C43-8203-9ECBD8339E94}" presName="sibTrans" presStyleCnt="0"/>
      <dgm:spPr/>
    </dgm:pt>
    <dgm:pt modelId="{E24055BB-A380-4A89-AA46-FBAE10C74A45}" type="pres">
      <dgm:prSet presAssocID="{C1A0568E-E6C9-4EB7-BBCA-AC919C4F6A6A}" presName="compositeNode" presStyleCnt="0">
        <dgm:presLayoutVars>
          <dgm:bulletEnabled val="1"/>
        </dgm:presLayoutVars>
      </dgm:prSet>
      <dgm:spPr/>
    </dgm:pt>
    <dgm:pt modelId="{215ADBD1-B7EF-4AE3-A9A8-375370C0DF83}" type="pres">
      <dgm:prSet presAssocID="{C1A0568E-E6C9-4EB7-BBCA-AC919C4F6A6A}" presName="bgRect" presStyleLbl="node1" presStyleIdx="2" presStyleCnt="5"/>
      <dgm:spPr/>
    </dgm:pt>
    <dgm:pt modelId="{E9C4A46C-1EA8-4F6D-86DE-36B3827C351D}" type="pres">
      <dgm:prSet presAssocID="{C1A0568E-E6C9-4EB7-BBCA-AC919C4F6A6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A0A4C910-2212-4CB2-8DA6-8560C3E2F6C6}" type="pres">
      <dgm:prSet presAssocID="{C1A0568E-E6C9-4EB7-BBCA-AC919C4F6A6A}" presName="childNode" presStyleLbl="node1" presStyleIdx="2" presStyleCnt="5">
        <dgm:presLayoutVars>
          <dgm:bulletEnabled val="1"/>
        </dgm:presLayoutVars>
      </dgm:prSet>
      <dgm:spPr/>
    </dgm:pt>
    <dgm:pt modelId="{BCB43AEE-647E-4615-AFD4-1D8649CE2783}" type="pres">
      <dgm:prSet presAssocID="{AF8833B2-8BDC-4DDC-BF02-6FB9C9D4CD8B}" presName="hSp" presStyleCnt="0"/>
      <dgm:spPr/>
    </dgm:pt>
    <dgm:pt modelId="{55B2DAE3-4F2D-485C-BE4F-2BD2A2C37877}" type="pres">
      <dgm:prSet presAssocID="{AF8833B2-8BDC-4DDC-BF02-6FB9C9D4CD8B}" presName="vProcSp" presStyleCnt="0"/>
      <dgm:spPr/>
    </dgm:pt>
    <dgm:pt modelId="{E9D45CBE-8AA0-464D-8F5B-FEE04A0A27C3}" type="pres">
      <dgm:prSet presAssocID="{AF8833B2-8BDC-4DDC-BF02-6FB9C9D4CD8B}" presName="vSp1" presStyleCnt="0"/>
      <dgm:spPr/>
    </dgm:pt>
    <dgm:pt modelId="{AA5E809D-B76D-4617-9A04-9131E3272589}" type="pres">
      <dgm:prSet presAssocID="{AF8833B2-8BDC-4DDC-BF02-6FB9C9D4CD8B}" presName="simulatedConn" presStyleLbl="solidFgAcc1" presStyleIdx="2" presStyleCnt="4"/>
      <dgm:spPr/>
    </dgm:pt>
    <dgm:pt modelId="{62087A9B-09D7-48F0-8428-47EAFCE217C7}" type="pres">
      <dgm:prSet presAssocID="{AF8833B2-8BDC-4DDC-BF02-6FB9C9D4CD8B}" presName="vSp2" presStyleCnt="0"/>
      <dgm:spPr/>
    </dgm:pt>
    <dgm:pt modelId="{3C379924-693F-43A7-8DA6-ACC87693CFCF}" type="pres">
      <dgm:prSet presAssocID="{AF8833B2-8BDC-4DDC-BF02-6FB9C9D4CD8B}" presName="sibTrans" presStyleCnt="0"/>
      <dgm:spPr/>
    </dgm:pt>
    <dgm:pt modelId="{8704CAA9-D7A7-42E5-AF1F-E45FD3035B55}" type="pres">
      <dgm:prSet presAssocID="{457122A3-DF18-410E-A763-BC139FCE8B7E}" presName="compositeNode" presStyleCnt="0">
        <dgm:presLayoutVars>
          <dgm:bulletEnabled val="1"/>
        </dgm:presLayoutVars>
      </dgm:prSet>
      <dgm:spPr/>
    </dgm:pt>
    <dgm:pt modelId="{88693987-152F-4113-AD42-802A713B9FFE}" type="pres">
      <dgm:prSet presAssocID="{457122A3-DF18-410E-A763-BC139FCE8B7E}" presName="bgRect" presStyleLbl="node1" presStyleIdx="3" presStyleCnt="5"/>
      <dgm:spPr/>
    </dgm:pt>
    <dgm:pt modelId="{E2303B54-BF15-4EB2-A207-97A2C1FD53A6}" type="pres">
      <dgm:prSet presAssocID="{457122A3-DF18-410E-A763-BC139FCE8B7E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1EF81A7-0139-4A9F-AE59-CD5C3AD36697}" type="pres">
      <dgm:prSet presAssocID="{457122A3-DF18-410E-A763-BC139FCE8B7E}" presName="childNode" presStyleLbl="node1" presStyleIdx="3" presStyleCnt="5">
        <dgm:presLayoutVars>
          <dgm:bulletEnabled val="1"/>
        </dgm:presLayoutVars>
      </dgm:prSet>
      <dgm:spPr/>
    </dgm:pt>
    <dgm:pt modelId="{2C415D63-1791-4715-8A51-7E40C454FCD2}" type="pres">
      <dgm:prSet presAssocID="{A8F7843D-8195-43CE-A449-42E72A515846}" presName="hSp" presStyleCnt="0"/>
      <dgm:spPr/>
    </dgm:pt>
    <dgm:pt modelId="{B17E9FE9-E4CC-4BF9-B4EF-0FD5BC1FE793}" type="pres">
      <dgm:prSet presAssocID="{A8F7843D-8195-43CE-A449-42E72A515846}" presName="vProcSp" presStyleCnt="0"/>
      <dgm:spPr/>
    </dgm:pt>
    <dgm:pt modelId="{CE997D23-3A69-4CDA-AF32-6BB87C0B591F}" type="pres">
      <dgm:prSet presAssocID="{A8F7843D-8195-43CE-A449-42E72A515846}" presName="vSp1" presStyleCnt="0"/>
      <dgm:spPr/>
    </dgm:pt>
    <dgm:pt modelId="{CAB4DB73-1A54-43FF-9FC6-F3D07972FD41}" type="pres">
      <dgm:prSet presAssocID="{A8F7843D-8195-43CE-A449-42E72A515846}" presName="simulatedConn" presStyleLbl="solidFgAcc1" presStyleIdx="3" presStyleCnt="4"/>
      <dgm:spPr/>
    </dgm:pt>
    <dgm:pt modelId="{5874F9C1-FC7C-4F20-A8BE-D0875686B067}" type="pres">
      <dgm:prSet presAssocID="{A8F7843D-8195-43CE-A449-42E72A515846}" presName="vSp2" presStyleCnt="0"/>
      <dgm:spPr/>
    </dgm:pt>
    <dgm:pt modelId="{4CA5E83E-F6BD-469A-AF7F-D5AD46C488A1}" type="pres">
      <dgm:prSet presAssocID="{A8F7843D-8195-43CE-A449-42E72A515846}" presName="sibTrans" presStyleCnt="0"/>
      <dgm:spPr/>
    </dgm:pt>
    <dgm:pt modelId="{5A0F8376-E368-45F0-9BAA-B618B55135B7}" type="pres">
      <dgm:prSet presAssocID="{0534E1ED-D0A6-4C7D-9B48-8B01794FF2CB}" presName="compositeNode" presStyleCnt="0">
        <dgm:presLayoutVars>
          <dgm:bulletEnabled val="1"/>
        </dgm:presLayoutVars>
      </dgm:prSet>
      <dgm:spPr/>
    </dgm:pt>
    <dgm:pt modelId="{0125FA4A-0D00-4906-BF85-0C225D287F02}" type="pres">
      <dgm:prSet presAssocID="{0534E1ED-D0A6-4C7D-9B48-8B01794FF2CB}" presName="bgRect" presStyleLbl="node1" presStyleIdx="4" presStyleCnt="5"/>
      <dgm:spPr/>
    </dgm:pt>
    <dgm:pt modelId="{DD9C95B8-FCBE-4487-9129-68B0C891398F}" type="pres">
      <dgm:prSet presAssocID="{0534E1ED-D0A6-4C7D-9B48-8B01794FF2CB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850ED6E9-52B9-49A0-BD8A-698CDBE10F2F}" type="pres">
      <dgm:prSet presAssocID="{0534E1ED-D0A6-4C7D-9B48-8B01794FF2CB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B965405-A2C1-4D72-ACFF-AABB977FBA37}" type="presOf" srcId="{7C7F7DA9-C7C2-417D-9F13-D61D0AC6552F}" destId="{850ED6E9-52B9-49A0-BD8A-698CDBE10F2F}" srcOrd="0" destOrd="0" presId="urn:microsoft.com/office/officeart/2005/8/layout/hProcess7"/>
    <dgm:cxn modelId="{26A25012-1F1B-4194-B291-813E9A28A68E}" srcId="{BEE3AFC6-F0DB-4B83-B927-FE236A2B0AEC}" destId="{457122A3-DF18-410E-A763-BC139FCE8B7E}" srcOrd="3" destOrd="0" parTransId="{659EAA25-E19A-407F-BDF9-C38A675F739B}" sibTransId="{A8F7843D-8195-43CE-A449-42E72A515846}"/>
    <dgm:cxn modelId="{6742DE25-8B3A-478C-8E5D-DEB5245C3719}" type="presOf" srcId="{6B98C775-BE33-4EC4-8EB5-20A90A018977}" destId="{9E2384A6-4AAF-4DFB-8662-DEDEFBD38509}" srcOrd="0" destOrd="0" presId="urn:microsoft.com/office/officeart/2005/8/layout/hProcess7"/>
    <dgm:cxn modelId="{AD66A026-32C5-49BE-BAC2-2BD44BE53846}" type="presOf" srcId="{149FE837-5E9D-4232-B03A-557C92F4EDE5}" destId="{559CAC86-1D6C-43E1-83B1-019F7284CF17}" srcOrd="0" destOrd="0" presId="urn:microsoft.com/office/officeart/2005/8/layout/hProcess7"/>
    <dgm:cxn modelId="{2D1F3A3E-E1E0-43CA-B5CB-E473C2DF4D5C}" srcId="{BEE3AFC6-F0DB-4B83-B927-FE236A2B0AEC}" destId="{149FE837-5E9D-4232-B03A-557C92F4EDE5}" srcOrd="1" destOrd="0" parTransId="{B75DD9E0-6760-4EF1-9936-C407BB4B3BF2}" sibTransId="{49A9C87C-AC9F-4C43-8203-9ECBD8339E94}"/>
    <dgm:cxn modelId="{797ED045-265C-496B-9376-5319573AC282}" srcId="{457122A3-DF18-410E-A763-BC139FCE8B7E}" destId="{C83D6433-7A8F-46EC-AFA9-B609CE0B19C9}" srcOrd="0" destOrd="0" parTransId="{2518D877-9AA8-4DA1-819B-7169CCD73336}" sibTransId="{B4266710-46B8-4E06-85A0-76A6D2476949}"/>
    <dgm:cxn modelId="{2A207B66-E029-4F17-921B-192A8551E375}" srcId="{0534E1ED-D0A6-4C7D-9B48-8B01794FF2CB}" destId="{7C7F7DA9-C7C2-417D-9F13-D61D0AC6552F}" srcOrd="0" destOrd="0" parTransId="{81FF926C-E242-411D-A511-FA6138BEB8B4}" sibTransId="{B6C618D8-A335-42EB-ABD4-D84468B49864}"/>
    <dgm:cxn modelId="{BCBD4D4D-3F1C-4139-858A-7CD6636244EE}" type="presOf" srcId="{6B98C775-BE33-4EC4-8EB5-20A90A018977}" destId="{AC439BE4-4883-4282-983E-5208BD799ED8}" srcOrd="1" destOrd="0" presId="urn:microsoft.com/office/officeart/2005/8/layout/hProcess7"/>
    <dgm:cxn modelId="{7C67646E-DB12-4F74-BC54-CD1A7C2CEDB4}" type="presOf" srcId="{149FE837-5E9D-4232-B03A-557C92F4EDE5}" destId="{C40F40CA-16E9-49F3-90BA-545A7E7C72FF}" srcOrd="1" destOrd="0" presId="urn:microsoft.com/office/officeart/2005/8/layout/hProcess7"/>
    <dgm:cxn modelId="{24413F53-9C66-4FB9-888C-81008E753098}" srcId="{BEE3AFC6-F0DB-4B83-B927-FE236A2B0AEC}" destId="{6B98C775-BE33-4EC4-8EB5-20A90A018977}" srcOrd="0" destOrd="0" parTransId="{46891EE4-A1A2-42D2-B440-14D8C6F511E6}" sibTransId="{5A98D8F1-69FE-4635-9B0F-D9C24A86784F}"/>
    <dgm:cxn modelId="{1262FB77-6B0D-43FC-A170-1CC2CF878C52}" srcId="{BEE3AFC6-F0DB-4B83-B927-FE236A2B0AEC}" destId="{C1A0568E-E6C9-4EB7-BBCA-AC919C4F6A6A}" srcOrd="2" destOrd="0" parTransId="{69DFBB12-8B2B-41EF-B498-6EBA07A35FA4}" sibTransId="{AF8833B2-8BDC-4DDC-BF02-6FB9C9D4CD8B}"/>
    <dgm:cxn modelId="{DCB6F47E-EBBB-495F-AEC4-EFC81E7367A1}" type="presOf" srcId="{C83D6433-7A8F-46EC-AFA9-B609CE0B19C9}" destId="{71EF81A7-0139-4A9F-AE59-CD5C3AD36697}" srcOrd="0" destOrd="0" presId="urn:microsoft.com/office/officeart/2005/8/layout/hProcess7"/>
    <dgm:cxn modelId="{8C0CAA8D-EF84-47C1-8C36-1491D10ED608}" type="presOf" srcId="{2FDA789A-E6FD-4E4D-857D-857EDA5CB13A}" destId="{D27C91F0-655B-42B3-8F0F-CF610C9A4BD7}" srcOrd="0" destOrd="0" presId="urn:microsoft.com/office/officeart/2005/8/layout/hProcess7"/>
    <dgm:cxn modelId="{1FB5EF8E-1EE3-4219-B349-64BD652ACE10}" type="presOf" srcId="{0534E1ED-D0A6-4C7D-9B48-8B01794FF2CB}" destId="{DD9C95B8-FCBE-4487-9129-68B0C891398F}" srcOrd="1" destOrd="0" presId="urn:microsoft.com/office/officeart/2005/8/layout/hProcess7"/>
    <dgm:cxn modelId="{68027F91-4942-4203-9173-D9D9A8D82788}" type="presOf" srcId="{457122A3-DF18-410E-A763-BC139FCE8B7E}" destId="{E2303B54-BF15-4EB2-A207-97A2C1FD53A6}" srcOrd="1" destOrd="0" presId="urn:microsoft.com/office/officeart/2005/8/layout/hProcess7"/>
    <dgm:cxn modelId="{49689D9D-BF75-4C3D-A9B7-C19908E0F26F}" srcId="{6B98C775-BE33-4EC4-8EB5-20A90A018977}" destId="{2FDA789A-E6FD-4E4D-857D-857EDA5CB13A}" srcOrd="0" destOrd="0" parTransId="{AF5E4193-25FB-41E3-8A9D-F8F3CAD38E12}" sibTransId="{1B6F5385-6C3D-42FB-834A-F79812E8417D}"/>
    <dgm:cxn modelId="{28294CA4-573B-401D-B0BE-57F35106C787}" type="presOf" srcId="{457122A3-DF18-410E-A763-BC139FCE8B7E}" destId="{88693987-152F-4113-AD42-802A713B9FFE}" srcOrd="0" destOrd="0" presId="urn:microsoft.com/office/officeart/2005/8/layout/hProcess7"/>
    <dgm:cxn modelId="{968086B6-696A-4F3D-9118-707AB8780375}" srcId="{149FE837-5E9D-4232-B03A-557C92F4EDE5}" destId="{157748D2-424B-49F2-91FF-CD854EEE1BF8}" srcOrd="0" destOrd="0" parTransId="{19831232-604E-4ACF-8ECE-512DEC328376}" sibTransId="{0D5A6743-B689-423B-9DFA-751B2BABFE0A}"/>
    <dgm:cxn modelId="{5A859AB6-4B9A-4BBB-8CA6-57CA98E244A1}" type="presOf" srcId="{0534E1ED-D0A6-4C7D-9B48-8B01794FF2CB}" destId="{0125FA4A-0D00-4906-BF85-0C225D287F02}" srcOrd="0" destOrd="0" presId="urn:microsoft.com/office/officeart/2005/8/layout/hProcess7"/>
    <dgm:cxn modelId="{0620C1BF-40D6-46C3-A207-238DDE7B035B}" type="presOf" srcId="{157748D2-424B-49F2-91FF-CD854EEE1BF8}" destId="{1467EE5D-1549-4898-B61B-CF33CE74778A}" srcOrd="0" destOrd="0" presId="urn:microsoft.com/office/officeart/2005/8/layout/hProcess7"/>
    <dgm:cxn modelId="{AA7F51C7-E7BB-49F3-9C55-3DD1A3B714F0}" type="presOf" srcId="{C1A0568E-E6C9-4EB7-BBCA-AC919C4F6A6A}" destId="{E9C4A46C-1EA8-4F6D-86DE-36B3827C351D}" srcOrd="1" destOrd="0" presId="urn:microsoft.com/office/officeart/2005/8/layout/hProcess7"/>
    <dgm:cxn modelId="{4F6642CF-88FB-4D72-9122-49A1B4A9C2D5}" srcId="{C1A0568E-E6C9-4EB7-BBCA-AC919C4F6A6A}" destId="{4F090728-3962-4E42-B45F-AAFCFB67ADDF}" srcOrd="0" destOrd="0" parTransId="{B1BEE4CF-10AF-4229-8DCA-B1994291B4B0}" sibTransId="{904D586A-C54E-4FF8-8C68-77E201CEAC8D}"/>
    <dgm:cxn modelId="{B24F1DD8-4A4E-46A3-994B-2114D3AEF01A}" type="presOf" srcId="{C1A0568E-E6C9-4EB7-BBCA-AC919C4F6A6A}" destId="{215ADBD1-B7EF-4AE3-A9A8-375370C0DF83}" srcOrd="0" destOrd="0" presId="urn:microsoft.com/office/officeart/2005/8/layout/hProcess7"/>
    <dgm:cxn modelId="{3196C8D8-6585-4F35-A93F-DC9C887DA062}" type="presOf" srcId="{4F090728-3962-4E42-B45F-AAFCFB67ADDF}" destId="{A0A4C910-2212-4CB2-8DA6-8560C3E2F6C6}" srcOrd="0" destOrd="0" presId="urn:microsoft.com/office/officeart/2005/8/layout/hProcess7"/>
    <dgm:cxn modelId="{6431D4E5-B426-485C-BE0D-29313AF822D2}" type="presOf" srcId="{BEE3AFC6-F0DB-4B83-B927-FE236A2B0AEC}" destId="{5065D685-A9C3-48A6-B4E0-EE79B070A7C6}" srcOrd="0" destOrd="0" presId="urn:microsoft.com/office/officeart/2005/8/layout/hProcess7"/>
    <dgm:cxn modelId="{022942F2-1039-42F9-80BC-AA2DF4AE05AA}" srcId="{BEE3AFC6-F0DB-4B83-B927-FE236A2B0AEC}" destId="{0534E1ED-D0A6-4C7D-9B48-8B01794FF2CB}" srcOrd="4" destOrd="0" parTransId="{03AA1BAD-AECB-408C-8036-41BA4D9F2B8A}" sibTransId="{39B9C39C-EAD1-4A6D-B6CD-906F3E2E414A}"/>
    <dgm:cxn modelId="{65A7AE01-7558-49ED-8C7D-E410F7621890}" type="presParOf" srcId="{5065D685-A9C3-48A6-B4E0-EE79B070A7C6}" destId="{059E993B-913E-421C-B073-0A3830DA060D}" srcOrd="0" destOrd="0" presId="urn:microsoft.com/office/officeart/2005/8/layout/hProcess7"/>
    <dgm:cxn modelId="{17D73C02-E564-4F50-8751-7B2AEADBB8EB}" type="presParOf" srcId="{059E993B-913E-421C-B073-0A3830DA060D}" destId="{9E2384A6-4AAF-4DFB-8662-DEDEFBD38509}" srcOrd="0" destOrd="0" presId="urn:microsoft.com/office/officeart/2005/8/layout/hProcess7"/>
    <dgm:cxn modelId="{CA3A4FF2-8EF5-4B3C-9656-916E221BB9F2}" type="presParOf" srcId="{059E993B-913E-421C-B073-0A3830DA060D}" destId="{AC439BE4-4883-4282-983E-5208BD799ED8}" srcOrd="1" destOrd="0" presId="urn:microsoft.com/office/officeart/2005/8/layout/hProcess7"/>
    <dgm:cxn modelId="{64F3A445-6312-4309-B850-8894013BF46F}" type="presParOf" srcId="{059E993B-913E-421C-B073-0A3830DA060D}" destId="{D27C91F0-655B-42B3-8F0F-CF610C9A4BD7}" srcOrd="2" destOrd="0" presId="urn:microsoft.com/office/officeart/2005/8/layout/hProcess7"/>
    <dgm:cxn modelId="{0EDF69F1-A649-4E7F-893D-8BCC1AB303D4}" type="presParOf" srcId="{5065D685-A9C3-48A6-B4E0-EE79B070A7C6}" destId="{89CDFAE1-4ADA-4F94-A456-86757AFCC36B}" srcOrd="1" destOrd="0" presId="urn:microsoft.com/office/officeart/2005/8/layout/hProcess7"/>
    <dgm:cxn modelId="{69FD05D2-C560-44F3-BD55-3C13E58F73E4}" type="presParOf" srcId="{5065D685-A9C3-48A6-B4E0-EE79B070A7C6}" destId="{6BA57D1C-715C-4FE2-B4A2-6697FB8125A1}" srcOrd="2" destOrd="0" presId="urn:microsoft.com/office/officeart/2005/8/layout/hProcess7"/>
    <dgm:cxn modelId="{D78D5360-4931-45FD-869C-86722E0C4D9B}" type="presParOf" srcId="{6BA57D1C-715C-4FE2-B4A2-6697FB8125A1}" destId="{6127A83D-5B38-41BF-8F66-97F7A59A5502}" srcOrd="0" destOrd="0" presId="urn:microsoft.com/office/officeart/2005/8/layout/hProcess7"/>
    <dgm:cxn modelId="{EE49F00D-B7A3-4107-BCE8-547DF6419446}" type="presParOf" srcId="{6BA57D1C-715C-4FE2-B4A2-6697FB8125A1}" destId="{57C76FA2-683D-4185-82FE-6B1F9B067635}" srcOrd="1" destOrd="0" presId="urn:microsoft.com/office/officeart/2005/8/layout/hProcess7"/>
    <dgm:cxn modelId="{843CF780-1A43-464F-86B6-E702B66E4152}" type="presParOf" srcId="{6BA57D1C-715C-4FE2-B4A2-6697FB8125A1}" destId="{EFFB3F70-9BB4-4861-95E0-6E77EB9FE920}" srcOrd="2" destOrd="0" presId="urn:microsoft.com/office/officeart/2005/8/layout/hProcess7"/>
    <dgm:cxn modelId="{4F5BFFEC-7603-4858-8917-E2D2C2AEC636}" type="presParOf" srcId="{5065D685-A9C3-48A6-B4E0-EE79B070A7C6}" destId="{AF252B21-C394-430F-A6D8-0039B246C346}" srcOrd="3" destOrd="0" presId="urn:microsoft.com/office/officeart/2005/8/layout/hProcess7"/>
    <dgm:cxn modelId="{ED9201EF-7FC4-421F-8A02-22108DA4F32A}" type="presParOf" srcId="{5065D685-A9C3-48A6-B4E0-EE79B070A7C6}" destId="{5EA9830F-D72E-4F9C-8F91-D22E99E9E2CB}" srcOrd="4" destOrd="0" presId="urn:microsoft.com/office/officeart/2005/8/layout/hProcess7"/>
    <dgm:cxn modelId="{167CFAB7-32D1-454D-A1B9-CF08312DA108}" type="presParOf" srcId="{5EA9830F-D72E-4F9C-8F91-D22E99E9E2CB}" destId="{559CAC86-1D6C-43E1-83B1-019F7284CF17}" srcOrd="0" destOrd="0" presId="urn:microsoft.com/office/officeart/2005/8/layout/hProcess7"/>
    <dgm:cxn modelId="{D1276AFB-6052-4408-B94D-76B17ECCE54A}" type="presParOf" srcId="{5EA9830F-D72E-4F9C-8F91-D22E99E9E2CB}" destId="{C40F40CA-16E9-49F3-90BA-545A7E7C72FF}" srcOrd="1" destOrd="0" presId="urn:microsoft.com/office/officeart/2005/8/layout/hProcess7"/>
    <dgm:cxn modelId="{A756FF43-FA87-428D-BE89-0F13413224EF}" type="presParOf" srcId="{5EA9830F-D72E-4F9C-8F91-D22E99E9E2CB}" destId="{1467EE5D-1549-4898-B61B-CF33CE74778A}" srcOrd="2" destOrd="0" presId="urn:microsoft.com/office/officeart/2005/8/layout/hProcess7"/>
    <dgm:cxn modelId="{21FB2838-C668-450D-809C-7A0F09A08A7B}" type="presParOf" srcId="{5065D685-A9C3-48A6-B4E0-EE79B070A7C6}" destId="{9B876187-F209-4894-836B-568CE832DD5B}" srcOrd="5" destOrd="0" presId="urn:microsoft.com/office/officeart/2005/8/layout/hProcess7"/>
    <dgm:cxn modelId="{F44DBE4F-2C3E-4BFA-A7D3-7624AEF03A04}" type="presParOf" srcId="{5065D685-A9C3-48A6-B4E0-EE79B070A7C6}" destId="{70061837-EDFD-4ACD-9FBD-05FF3D17E104}" srcOrd="6" destOrd="0" presId="urn:microsoft.com/office/officeart/2005/8/layout/hProcess7"/>
    <dgm:cxn modelId="{445629F2-0B4E-47E5-BA91-6E4020951A2F}" type="presParOf" srcId="{70061837-EDFD-4ACD-9FBD-05FF3D17E104}" destId="{E9FFB70B-EC92-4533-9160-DE098A1FBFB6}" srcOrd="0" destOrd="0" presId="urn:microsoft.com/office/officeart/2005/8/layout/hProcess7"/>
    <dgm:cxn modelId="{939E74CE-EC4D-45F0-AF52-0D463F3DC8CB}" type="presParOf" srcId="{70061837-EDFD-4ACD-9FBD-05FF3D17E104}" destId="{3D0511AD-13D1-4E65-A625-E5F8FB315F33}" srcOrd="1" destOrd="0" presId="urn:microsoft.com/office/officeart/2005/8/layout/hProcess7"/>
    <dgm:cxn modelId="{F475E8BE-24E7-4507-A13C-31846235CD65}" type="presParOf" srcId="{70061837-EDFD-4ACD-9FBD-05FF3D17E104}" destId="{340FF23E-253B-4E4E-83D5-7CFFBCB2258C}" srcOrd="2" destOrd="0" presId="urn:microsoft.com/office/officeart/2005/8/layout/hProcess7"/>
    <dgm:cxn modelId="{92FE1AD8-A1DE-421E-B5DF-F7C8F2E6573C}" type="presParOf" srcId="{5065D685-A9C3-48A6-B4E0-EE79B070A7C6}" destId="{B2924341-B219-44E2-9035-FB3B325BB2BA}" srcOrd="7" destOrd="0" presId="urn:microsoft.com/office/officeart/2005/8/layout/hProcess7"/>
    <dgm:cxn modelId="{96F89D08-BE9A-4151-8335-3EF340501C4A}" type="presParOf" srcId="{5065D685-A9C3-48A6-B4E0-EE79B070A7C6}" destId="{E24055BB-A380-4A89-AA46-FBAE10C74A45}" srcOrd="8" destOrd="0" presId="urn:microsoft.com/office/officeart/2005/8/layout/hProcess7"/>
    <dgm:cxn modelId="{BF957EB0-4052-497C-915D-E141F95FF53E}" type="presParOf" srcId="{E24055BB-A380-4A89-AA46-FBAE10C74A45}" destId="{215ADBD1-B7EF-4AE3-A9A8-375370C0DF83}" srcOrd="0" destOrd="0" presId="urn:microsoft.com/office/officeart/2005/8/layout/hProcess7"/>
    <dgm:cxn modelId="{AFCDC95B-58B4-4810-8CE9-04803E826AE2}" type="presParOf" srcId="{E24055BB-A380-4A89-AA46-FBAE10C74A45}" destId="{E9C4A46C-1EA8-4F6D-86DE-36B3827C351D}" srcOrd="1" destOrd="0" presId="urn:microsoft.com/office/officeart/2005/8/layout/hProcess7"/>
    <dgm:cxn modelId="{A0A3A0BD-8D41-4CE2-A1A5-F3B5517E8BEF}" type="presParOf" srcId="{E24055BB-A380-4A89-AA46-FBAE10C74A45}" destId="{A0A4C910-2212-4CB2-8DA6-8560C3E2F6C6}" srcOrd="2" destOrd="0" presId="urn:microsoft.com/office/officeart/2005/8/layout/hProcess7"/>
    <dgm:cxn modelId="{F11D4941-0966-4CBF-A4DA-002620C73412}" type="presParOf" srcId="{5065D685-A9C3-48A6-B4E0-EE79B070A7C6}" destId="{BCB43AEE-647E-4615-AFD4-1D8649CE2783}" srcOrd="9" destOrd="0" presId="urn:microsoft.com/office/officeart/2005/8/layout/hProcess7"/>
    <dgm:cxn modelId="{25EDE9FA-53AA-48BC-ADFC-EC6F4F951377}" type="presParOf" srcId="{5065D685-A9C3-48A6-B4E0-EE79B070A7C6}" destId="{55B2DAE3-4F2D-485C-BE4F-2BD2A2C37877}" srcOrd="10" destOrd="0" presId="urn:microsoft.com/office/officeart/2005/8/layout/hProcess7"/>
    <dgm:cxn modelId="{4A734ECF-D3A7-49BA-86F7-729AC4C98262}" type="presParOf" srcId="{55B2DAE3-4F2D-485C-BE4F-2BD2A2C37877}" destId="{E9D45CBE-8AA0-464D-8F5B-FEE04A0A27C3}" srcOrd="0" destOrd="0" presId="urn:microsoft.com/office/officeart/2005/8/layout/hProcess7"/>
    <dgm:cxn modelId="{EB382E5D-3221-4C8E-916F-CB2B81C215D1}" type="presParOf" srcId="{55B2DAE3-4F2D-485C-BE4F-2BD2A2C37877}" destId="{AA5E809D-B76D-4617-9A04-9131E3272589}" srcOrd="1" destOrd="0" presId="urn:microsoft.com/office/officeart/2005/8/layout/hProcess7"/>
    <dgm:cxn modelId="{9B2E9FF6-455A-42C2-8090-002521DF96CB}" type="presParOf" srcId="{55B2DAE3-4F2D-485C-BE4F-2BD2A2C37877}" destId="{62087A9B-09D7-48F0-8428-47EAFCE217C7}" srcOrd="2" destOrd="0" presId="urn:microsoft.com/office/officeart/2005/8/layout/hProcess7"/>
    <dgm:cxn modelId="{C65524EB-4030-46D1-BCA0-B1DDE0CD43B1}" type="presParOf" srcId="{5065D685-A9C3-48A6-B4E0-EE79B070A7C6}" destId="{3C379924-693F-43A7-8DA6-ACC87693CFCF}" srcOrd="11" destOrd="0" presId="urn:microsoft.com/office/officeart/2005/8/layout/hProcess7"/>
    <dgm:cxn modelId="{E0B9909F-0C1A-4525-B291-21D738528898}" type="presParOf" srcId="{5065D685-A9C3-48A6-B4E0-EE79B070A7C6}" destId="{8704CAA9-D7A7-42E5-AF1F-E45FD3035B55}" srcOrd="12" destOrd="0" presId="urn:microsoft.com/office/officeart/2005/8/layout/hProcess7"/>
    <dgm:cxn modelId="{FB5B32A3-4FDA-40CF-9FF7-97A0860218EA}" type="presParOf" srcId="{8704CAA9-D7A7-42E5-AF1F-E45FD3035B55}" destId="{88693987-152F-4113-AD42-802A713B9FFE}" srcOrd="0" destOrd="0" presId="urn:microsoft.com/office/officeart/2005/8/layout/hProcess7"/>
    <dgm:cxn modelId="{D94C1565-B1EC-45F3-A9A8-B66E361DC5F2}" type="presParOf" srcId="{8704CAA9-D7A7-42E5-AF1F-E45FD3035B55}" destId="{E2303B54-BF15-4EB2-A207-97A2C1FD53A6}" srcOrd="1" destOrd="0" presId="urn:microsoft.com/office/officeart/2005/8/layout/hProcess7"/>
    <dgm:cxn modelId="{3035FF51-BC01-4BDE-A390-2CEACFDA77FA}" type="presParOf" srcId="{8704CAA9-D7A7-42E5-AF1F-E45FD3035B55}" destId="{71EF81A7-0139-4A9F-AE59-CD5C3AD36697}" srcOrd="2" destOrd="0" presId="urn:microsoft.com/office/officeart/2005/8/layout/hProcess7"/>
    <dgm:cxn modelId="{27728A6D-9942-4D6D-BE3E-A1B9ACF2F85C}" type="presParOf" srcId="{5065D685-A9C3-48A6-B4E0-EE79B070A7C6}" destId="{2C415D63-1791-4715-8A51-7E40C454FCD2}" srcOrd="13" destOrd="0" presId="urn:microsoft.com/office/officeart/2005/8/layout/hProcess7"/>
    <dgm:cxn modelId="{677F910F-9FCD-4A1E-96BB-4A2379E41EFB}" type="presParOf" srcId="{5065D685-A9C3-48A6-B4E0-EE79B070A7C6}" destId="{B17E9FE9-E4CC-4BF9-B4EF-0FD5BC1FE793}" srcOrd="14" destOrd="0" presId="urn:microsoft.com/office/officeart/2005/8/layout/hProcess7"/>
    <dgm:cxn modelId="{BDB262A8-61A3-4D0C-A18D-FA0B015BC3C4}" type="presParOf" srcId="{B17E9FE9-E4CC-4BF9-B4EF-0FD5BC1FE793}" destId="{CE997D23-3A69-4CDA-AF32-6BB87C0B591F}" srcOrd="0" destOrd="0" presId="urn:microsoft.com/office/officeart/2005/8/layout/hProcess7"/>
    <dgm:cxn modelId="{D79EF789-0D16-46B4-B89A-ABF9848783D9}" type="presParOf" srcId="{B17E9FE9-E4CC-4BF9-B4EF-0FD5BC1FE793}" destId="{CAB4DB73-1A54-43FF-9FC6-F3D07972FD41}" srcOrd="1" destOrd="0" presId="urn:microsoft.com/office/officeart/2005/8/layout/hProcess7"/>
    <dgm:cxn modelId="{BC4FB6BE-5E71-4A6C-89B0-46D113964B1A}" type="presParOf" srcId="{B17E9FE9-E4CC-4BF9-B4EF-0FD5BC1FE793}" destId="{5874F9C1-FC7C-4F20-A8BE-D0875686B067}" srcOrd="2" destOrd="0" presId="urn:microsoft.com/office/officeart/2005/8/layout/hProcess7"/>
    <dgm:cxn modelId="{42C96EB6-659C-490B-95F3-4711FDE67DCE}" type="presParOf" srcId="{5065D685-A9C3-48A6-B4E0-EE79B070A7C6}" destId="{4CA5E83E-F6BD-469A-AF7F-D5AD46C488A1}" srcOrd="15" destOrd="0" presId="urn:microsoft.com/office/officeart/2005/8/layout/hProcess7"/>
    <dgm:cxn modelId="{82AB9754-6AD5-41FF-B920-14440A2A114E}" type="presParOf" srcId="{5065D685-A9C3-48A6-B4E0-EE79B070A7C6}" destId="{5A0F8376-E368-45F0-9BAA-B618B55135B7}" srcOrd="16" destOrd="0" presId="urn:microsoft.com/office/officeart/2005/8/layout/hProcess7"/>
    <dgm:cxn modelId="{9F04EA2F-A7E3-43FF-AE8A-20B974E90F41}" type="presParOf" srcId="{5A0F8376-E368-45F0-9BAA-B618B55135B7}" destId="{0125FA4A-0D00-4906-BF85-0C225D287F02}" srcOrd="0" destOrd="0" presId="urn:microsoft.com/office/officeart/2005/8/layout/hProcess7"/>
    <dgm:cxn modelId="{701E0B4B-F96B-4447-A1E6-1A70A57BD624}" type="presParOf" srcId="{5A0F8376-E368-45F0-9BAA-B618B55135B7}" destId="{DD9C95B8-FCBE-4487-9129-68B0C891398F}" srcOrd="1" destOrd="0" presId="urn:microsoft.com/office/officeart/2005/8/layout/hProcess7"/>
    <dgm:cxn modelId="{30811BD8-3E94-4A80-8002-B51E8640B297}" type="presParOf" srcId="{5A0F8376-E368-45F0-9BAA-B618B55135B7}" destId="{850ED6E9-52B9-49A0-BD8A-698CDBE10F2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06FDA-AEEA-4101-BAD6-83F412D893D8}">
      <dsp:nvSpPr>
        <dsp:cNvPr id="0" name=""/>
        <dsp:cNvSpPr/>
      </dsp:nvSpPr>
      <dsp:spPr>
        <a:xfrm>
          <a:off x="498636" y="1444"/>
          <a:ext cx="2652715" cy="1326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latin typeface="Amelia" panose="02000503040000020004" pitchFamily="50" charset="0"/>
            </a:rPr>
            <a:t>Caratteristiche</a:t>
          </a:r>
          <a:r>
            <a:rPr lang="en-US" sz="3100" kern="1200" dirty="0">
              <a:latin typeface="Amelia" panose="02000503040000020004" pitchFamily="50" charset="0"/>
            </a:rPr>
            <a:t> </a:t>
          </a:r>
          <a:r>
            <a:rPr lang="en-US" sz="3100" kern="1200" dirty="0" err="1">
              <a:latin typeface="Amelia" panose="02000503040000020004" pitchFamily="50" charset="0"/>
            </a:rPr>
            <a:t>applicazione</a:t>
          </a:r>
          <a:endParaRPr lang="en-US" sz="3100" kern="1200" dirty="0">
            <a:latin typeface="Amelia" panose="02000503040000020004" pitchFamily="50" charset="0"/>
          </a:endParaRPr>
        </a:p>
      </dsp:txBody>
      <dsp:txXfrm>
        <a:off x="537484" y="40292"/>
        <a:ext cx="2575019" cy="1248661"/>
      </dsp:txXfrm>
    </dsp:sp>
    <dsp:sp modelId="{5C337B03-9B00-42B5-B9E0-088B6282C67B}">
      <dsp:nvSpPr>
        <dsp:cNvPr id="0" name=""/>
        <dsp:cNvSpPr/>
      </dsp:nvSpPr>
      <dsp:spPr>
        <a:xfrm>
          <a:off x="763908" y="1327802"/>
          <a:ext cx="265271" cy="994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768"/>
              </a:lnTo>
              <a:lnTo>
                <a:pt x="265271" y="9947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BA109-E8E8-4117-AC6D-0FD4C171C5DF}">
      <dsp:nvSpPr>
        <dsp:cNvPr id="0" name=""/>
        <dsp:cNvSpPr/>
      </dsp:nvSpPr>
      <dsp:spPr>
        <a:xfrm>
          <a:off x="1029179" y="1659392"/>
          <a:ext cx="2896256" cy="1326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Amelia" panose="02000503040000020004" pitchFamily="50" charset="0"/>
            </a:rPr>
            <a:t>Compila</a:t>
          </a:r>
          <a:r>
            <a:rPr lang="en-US" sz="2200" kern="1200" dirty="0">
              <a:latin typeface="Amelia" panose="02000503040000020004" pitchFamily="50" charset="0"/>
            </a:rPr>
            <a:t> </a:t>
          </a:r>
          <a:r>
            <a:rPr lang="en-US" sz="2200" kern="1200" dirty="0" err="1">
              <a:latin typeface="Amelia" panose="02000503040000020004" pitchFamily="50" charset="0"/>
            </a:rPr>
            <a:t>correttamente</a:t>
          </a:r>
          <a:endParaRPr lang="en-US" sz="2200" kern="1200" dirty="0">
            <a:latin typeface="Amelia" panose="02000503040000020004" pitchFamily="50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rgbClr val="FF0000"/>
              </a:solidFill>
              <a:latin typeface="Amelia" panose="02000503040000020004" pitchFamily="50" charset="0"/>
            </a:rPr>
            <a:t>Unit Test per </a:t>
          </a:r>
          <a:r>
            <a:rPr lang="en-US" sz="1700" kern="1200" dirty="0" err="1">
              <a:solidFill>
                <a:srgbClr val="FF0000"/>
              </a:solidFill>
              <a:latin typeface="Amelia" panose="02000503040000020004" pitchFamily="50" charset="0"/>
            </a:rPr>
            <a:t>superare</a:t>
          </a:r>
          <a:r>
            <a:rPr lang="en-US" sz="1700" kern="1200" dirty="0">
              <a:solidFill>
                <a:srgbClr val="FF0000"/>
              </a:solidFill>
              <a:latin typeface="Amelia" panose="02000503040000020004" pitchFamily="50" charset="0"/>
            </a:rPr>
            <a:t> la </a:t>
          </a:r>
          <a:r>
            <a:rPr lang="en-US" sz="1700" kern="1200" dirty="0" err="1">
              <a:solidFill>
                <a:srgbClr val="FF0000"/>
              </a:solidFill>
              <a:latin typeface="Amelia" panose="02000503040000020004" pitchFamily="50" charset="0"/>
            </a:rPr>
            <a:t>soglia</a:t>
          </a:r>
          <a:r>
            <a:rPr lang="en-US" sz="1700" kern="1200" dirty="0">
              <a:solidFill>
                <a:srgbClr val="FF0000"/>
              </a:solidFill>
              <a:latin typeface="Amelia" panose="02000503040000020004" pitchFamily="50" charset="0"/>
            </a:rPr>
            <a:t> </a:t>
          </a:r>
          <a:r>
            <a:rPr lang="en-US" sz="1700" kern="1200" dirty="0" err="1">
              <a:solidFill>
                <a:srgbClr val="FF0000"/>
              </a:solidFill>
              <a:latin typeface="Amelia" panose="02000503040000020004" pitchFamily="50" charset="0"/>
            </a:rPr>
            <a:t>imposta</a:t>
          </a:r>
          <a:r>
            <a:rPr lang="en-US" sz="1700" kern="1200" dirty="0">
              <a:solidFill>
                <a:srgbClr val="FF0000"/>
              </a:solidFill>
              <a:latin typeface="Amelia" panose="02000503040000020004" pitchFamily="50" charset="0"/>
            </a:rPr>
            <a:t> (di </a:t>
          </a:r>
          <a:r>
            <a:rPr lang="en-US" sz="1700" kern="1200" dirty="0" err="1">
              <a:solidFill>
                <a:srgbClr val="FF0000"/>
              </a:solidFill>
              <a:latin typeface="Amelia" panose="02000503040000020004" pitchFamily="50" charset="0"/>
            </a:rPr>
            <a:t>bassa</a:t>
          </a:r>
          <a:r>
            <a:rPr lang="en-US" sz="1700" kern="1200" dirty="0">
              <a:solidFill>
                <a:srgbClr val="FF0000"/>
              </a:solidFill>
              <a:latin typeface="Amelia" panose="02000503040000020004" pitchFamily="50" charset="0"/>
            </a:rPr>
            <a:t> </a:t>
          </a:r>
          <a:r>
            <a:rPr lang="en-US" sz="1700" kern="1200" dirty="0" err="1">
              <a:solidFill>
                <a:srgbClr val="FF0000"/>
              </a:solidFill>
              <a:latin typeface="Amelia" panose="02000503040000020004" pitchFamily="50" charset="0"/>
            </a:rPr>
            <a:t>qualità</a:t>
          </a:r>
          <a:r>
            <a:rPr lang="en-US" sz="1700" kern="1200" dirty="0">
              <a:solidFill>
                <a:srgbClr val="FF0000"/>
              </a:solidFill>
              <a:latin typeface="Amelia" panose="02000503040000020004" pitchFamily="50" charset="0"/>
            </a:rPr>
            <a:t>)</a:t>
          </a:r>
        </a:p>
      </dsp:txBody>
      <dsp:txXfrm>
        <a:off x="1068027" y="1698240"/>
        <a:ext cx="2818560" cy="1248661"/>
      </dsp:txXfrm>
    </dsp:sp>
    <dsp:sp modelId="{6BEA237F-1C95-482F-A2E1-7BDC4B5E1F0E}">
      <dsp:nvSpPr>
        <dsp:cNvPr id="0" name=""/>
        <dsp:cNvSpPr/>
      </dsp:nvSpPr>
      <dsp:spPr>
        <a:xfrm>
          <a:off x="763908" y="1327802"/>
          <a:ext cx="265271" cy="2652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2715"/>
              </a:lnTo>
              <a:lnTo>
                <a:pt x="265271" y="26527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6F1F04-A0C1-4BEE-A7D4-C5A0DC70CAC6}">
      <dsp:nvSpPr>
        <dsp:cNvPr id="0" name=""/>
        <dsp:cNvSpPr/>
      </dsp:nvSpPr>
      <dsp:spPr>
        <a:xfrm>
          <a:off x="1029179" y="3317339"/>
          <a:ext cx="2896256" cy="1326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>
              <a:latin typeface="Amelia" panose="02000503040000020004" pitchFamily="50" charset="0"/>
            </a:rPr>
            <a:t>Già</a:t>
          </a:r>
          <a:r>
            <a:rPr lang="en-US" sz="2200" kern="1200">
              <a:latin typeface="Amelia" panose="02000503040000020004" pitchFamily="50" charset="0"/>
            </a:rPr>
            <a:t> </a:t>
          </a:r>
          <a:r>
            <a:rPr lang="en-US" sz="2200" kern="1200" err="1">
              <a:latin typeface="Amelia" panose="02000503040000020004" pitchFamily="50" charset="0"/>
            </a:rPr>
            <a:t>rilasciata</a:t>
          </a:r>
          <a:r>
            <a:rPr lang="en-US" sz="2200" kern="1200">
              <a:latin typeface="Amelia" panose="02000503040000020004" pitchFamily="50" charset="0"/>
            </a:rPr>
            <a:t> in </a:t>
          </a:r>
          <a:r>
            <a:rPr lang="en-US" sz="2200" kern="1200" err="1">
              <a:latin typeface="Amelia" panose="02000503040000020004" pitchFamily="50" charset="0"/>
            </a:rPr>
            <a:t>produzione</a:t>
          </a:r>
          <a:endParaRPr lang="en-US" sz="2200" kern="1200">
            <a:latin typeface="Amelia" panose="02000503040000020004" pitchFamily="50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err="1">
              <a:solidFill>
                <a:srgbClr val="FF0000"/>
              </a:solidFill>
              <a:latin typeface="Amelia" panose="02000503040000020004" pitchFamily="50" charset="0"/>
            </a:rPr>
            <a:t>Numero</a:t>
          </a:r>
          <a:r>
            <a:rPr lang="en-US" sz="1700" kern="1200">
              <a:solidFill>
                <a:srgbClr val="FF0000"/>
              </a:solidFill>
              <a:latin typeface="Amelia" panose="02000503040000020004" pitchFamily="50" charset="0"/>
            </a:rPr>
            <a:t> </a:t>
          </a:r>
          <a:r>
            <a:rPr lang="en-US" sz="1700" kern="1200" err="1">
              <a:solidFill>
                <a:srgbClr val="FF0000"/>
              </a:solidFill>
              <a:latin typeface="Amelia" panose="02000503040000020004" pitchFamily="50" charset="0"/>
            </a:rPr>
            <a:t>elevato</a:t>
          </a:r>
          <a:r>
            <a:rPr lang="en-US" sz="1700" kern="1200">
              <a:solidFill>
                <a:srgbClr val="FF0000"/>
              </a:solidFill>
              <a:latin typeface="Amelia" panose="02000503040000020004" pitchFamily="50" charset="0"/>
            </a:rPr>
            <a:t> di issue non </a:t>
          </a:r>
          <a:r>
            <a:rPr lang="en-US" sz="1700" kern="1200" err="1">
              <a:solidFill>
                <a:srgbClr val="FF0000"/>
              </a:solidFill>
              <a:latin typeface="Amelia" panose="02000503040000020004" pitchFamily="50" charset="0"/>
            </a:rPr>
            <a:t>bloccate</a:t>
          </a:r>
          <a:r>
            <a:rPr lang="en-US" sz="1700" kern="1200">
              <a:solidFill>
                <a:srgbClr val="FF0000"/>
              </a:solidFill>
              <a:latin typeface="Amelia" panose="02000503040000020004" pitchFamily="50" charset="0"/>
            </a:rPr>
            <a:t> da QA</a:t>
          </a:r>
        </a:p>
      </dsp:txBody>
      <dsp:txXfrm>
        <a:off x="1068027" y="3356187"/>
        <a:ext cx="2818560" cy="12486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384A6-4AAF-4DFB-8662-DEDEFBD38509}">
      <dsp:nvSpPr>
        <dsp:cNvPr id="0" name=""/>
        <dsp:cNvSpPr/>
      </dsp:nvSpPr>
      <dsp:spPr>
        <a:xfrm>
          <a:off x="0" y="0"/>
          <a:ext cx="1466590" cy="1640448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75565" bIns="0" numCol="1" spcCol="1270" anchor="t" anchorCtr="0">
          <a:noAutofit/>
        </a:bodyPr>
        <a:lstStyle/>
        <a:p>
          <a:pPr marL="0" lvl="0" indent="0" algn="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>
              <a:latin typeface="Amelia" panose="02000503040000020004" pitchFamily="50" charset="0"/>
            </a:rPr>
            <a:t>0,91</a:t>
          </a:r>
        </a:p>
      </dsp:txBody>
      <dsp:txXfrm rot="16200000">
        <a:off x="-525924" y="525924"/>
        <a:ext cx="1345167" cy="293318"/>
      </dsp:txXfrm>
    </dsp:sp>
    <dsp:sp modelId="{D27C91F0-655B-42B3-8F0F-CF610C9A4BD7}">
      <dsp:nvSpPr>
        <dsp:cNvPr id="0" name=""/>
        <dsp:cNvSpPr/>
      </dsp:nvSpPr>
      <dsp:spPr>
        <a:xfrm>
          <a:off x="293318" y="0"/>
          <a:ext cx="1092610" cy="1640448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>
              <a:latin typeface="Amelia" panose="02000503040000020004" pitchFamily="50" charset="0"/>
            </a:rPr>
            <a:t>Mela</a:t>
          </a:r>
        </a:p>
      </dsp:txBody>
      <dsp:txXfrm>
        <a:off x="293318" y="0"/>
        <a:ext cx="1092610" cy="1640448"/>
      </dsp:txXfrm>
    </dsp:sp>
    <dsp:sp modelId="{559CAC86-1D6C-43E1-83B1-019F7284CF17}">
      <dsp:nvSpPr>
        <dsp:cNvPr id="0" name=""/>
        <dsp:cNvSpPr/>
      </dsp:nvSpPr>
      <dsp:spPr>
        <a:xfrm>
          <a:off x="1522122" y="0"/>
          <a:ext cx="1466590" cy="1640448"/>
        </a:xfrm>
        <a:prstGeom prst="roundRect">
          <a:avLst>
            <a:gd name="adj" fmla="val 5000"/>
          </a:avLst>
        </a:prstGeom>
        <a:solidFill>
          <a:schemeClr val="accent5">
            <a:hueOff val="103627"/>
            <a:satOff val="9874"/>
            <a:lumOff val="-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75565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>
              <a:latin typeface="Amelia" panose="02000503040000020004" pitchFamily="50" charset="0"/>
            </a:rPr>
            <a:t>0,87</a:t>
          </a:r>
        </a:p>
      </dsp:txBody>
      <dsp:txXfrm rot="16200000">
        <a:off x="996197" y="525924"/>
        <a:ext cx="1345167" cy="293318"/>
      </dsp:txXfrm>
    </dsp:sp>
    <dsp:sp modelId="{57C76FA2-683D-4185-82FE-6B1F9B067635}">
      <dsp:nvSpPr>
        <dsp:cNvPr id="0" name=""/>
        <dsp:cNvSpPr/>
      </dsp:nvSpPr>
      <dsp:spPr>
        <a:xfrm rot="5400000">
          <a:off x="1408958" y="1295795"/>
          <a:ext cx="240992" cy="21998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EE5D-1549-4898-B61B-CF33CE74778A}">
      <dsp:nvSpPr>
        <dsp:cNvPr id="0" name=""/>
        <dsp:cNvSpPr/>
      </dsp:nvSpPr>
      <dsp:spPr>
        <a:xfrm>
          <a:off x="1815440" y="0"/>
          <a:ext cx="1092610" cy="1640448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>
              <a:latin typeface="Amelia" panose="02000503040000020004" pitchFamily="50" charset="0"/>
            </a:rPr>
            <a:t>Pera</a:t>
          </a:r>
        </a:p>
      </dsp:txBody>
      <dsp:txXfrm>
        <a:off x="1815440" y="0"/>
        <a:ext cx="1092610" cy="1640448"/>
      </dsp:txXfrm>
    </dsp:sp>
    <dsp:sp modelId="{215ADBD1-B7EF-4AE3-A9A8-375370C0DF83}">
      <dsp:nvSpPr>
        <dsp:cNvPr id="0" name=""/>
        <dsp:cNvSpPr/>
      </dsp:nvSpPr>
      <dsp:spPr>
        <a:xfrm>
          <a:off x="3040043" y="0"/>
          <a:ext cx="1466590" cy="1640448"/>
        </a:xfrm>
        <a:prstGeom prst="roundRect">
          <a:avLst>
            <a:gd name="adj" fmla="val 5000"/>
          </a:avLst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75565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>
              <a:latin typeface="Amelia" panose="02000503040000020004" pitchFamily="50" charset="0"/>
            </a:rPr>
            <a:t>0,79</a:t>
          </a:r>
        </a:p>
      </dsp:txBody>
      <dsp:txXfrm rot="16200000">
        <a:off x="2514119" y="525924"/>
        <a:ext cx="1345167" cy="293318"/>
      </dsp:txXfrm>
    </dsp:sp>
    <dsp:sp modelId="{3D0511AD-13D1-4E65-A625-E5F8FB315F33}">
      <dsp:nvSpPr>
        <dsp:cNvPr id="0" name=""/>
        <dsp:cNvSpPr/>
      </dsp:nvSpPr>
      <dsp:spPr>
        <a:xfrm rot="5400000">
          <a:off x="2926880" y="1295795"/>
          <a:ext cx="240992" cy="21998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38169"/>
              <a:satOff val="13165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4C910-2212-4CB2-8DA6-8560C3E2F6C6}">
      <dsp:nvSpPr>
        <dsp:cNvPr id="0" name=""/>
        <dsp:cNvSpPr/>
      </dsp:nvSpPr>
      <dsp:spPr>
        <a:xfrm>
          <a:off x="3333361" y="0"/>
          <a:ext cx="1092610" cy="1640448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Amelia" panose="02000503040000020004" pitchFamily="50" charset="0"/>
            </a:rPr>
            <a:t>Ciliegia</a:t>
          </a:r>
        </a:p>
      </dsp:txBody>
      <dsp:txXfrm>
        <a:off x="3333361" y="0"/>
        <a:ext cx="1092610" cy="1640448"/>
      </dsp:txXfrm>
    </dsp:sp>
    <dsp:sp modelId="{88693987-152F-4113-AD42-802A713B9FFE}">
      <dsp:nvSpPr>
        <dsp:cNvPr id="0" name=""/>
        <dsp:cNvSpPr/>
      </dsp:nvSpPr>
      <dsp:spPr>
        <a:xfrm>
          <a:off x="4557965" y="0"/>
          <a:ext cx="1466590" cy="1640448"/>
        </a:xfrm>
        <a:prstGeom prst="roundRect">
          <a:avLst>
            <a:gd name="adj" fmla="val 5000"/>
          </a:avLst>
        </a:prstGeom>
        <a:solidFill>
          <a:schemeClr val="accent5">
            <a:hueOff val="310880"/>
            <a:satOff val="29621"/>
            <a:lumOff val="-1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75565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>
              <a:latin typeface="Amelia" panose="02000503040000020004" pitchFamily="50" charset="0"/>
            </a:rPr>
            <a:t>0,64</a:t>
          </a:r>
        </a:p>
      </dsp:txBody>
      <dsp:txXfrm rot="16200000">
        <a:off x="4032040" y="525924"/>
        <a:ext cx="1345167" cy="293318"/>
      </dsp:txXfrm>
    </dsp:sp>
    <dsp:sp modelId="{AA5E809D-B76D-4617-9A04-9131E3272589}">
      <dsp:nvSpPr>
        <dsp:cNvPr id="0" name=""/>
        <dsp:cNvSpPr/>
      </dsp:nvSpPr>
      <dsp:spPr>
        <a:xfrm rot="5400000">
          <a:off x="4444801" y="1295795"/>
          <a:ext cx="240992" cy="21998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76338"/>
              <a:satOff val="26330"/>
              <a:lumOff val="-1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F81A7-0139-4A9F-AE59-CD5C3AD36697}">
      <dsp:nvSpPr>
        <dsp:cNvPr id="0" name=""/>
        <dsp:cNvSpPr/>
      </dsp:nvSpPr>
      <dsp:spPr>
        <a:xfrm>
          <a:off x="4851283" y="0"/>
          <a:ext cx="1092610" cy="1640448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>
              <a:latin typeface="Amelia" panose="02000503040000020004" pitchFamily="50" charset="0"/>
            </a:rPr>
            <a:t>Ananas</a:t>
          </a:r>
        </a:p>
      </dsp:txBody>
      <dsp:txXfrm>
        <a:off x="4851283" y="0"/>
        <a:ext cx="1092610" cy="1640448"/>
      </dsp:txXfrm>
    </dsp:sp>
    <dsp:sp modelId="{0125FA4A-0D00-4906-BF85-0C225D287F02}">
      <dsp:nvSpPr>
        <dsp:cNvPr id="0" name=""/>
        <dsp:cNvSpPr/>
      </dsp:nvSpPr>
      <dsp:spPr>
        <a:xfrm>
          <a:off x="6080087" y="0"/>
          <a:ext cx="1466590" cy="1640448"/>
        </a:xfrm>
        <a:prstGeom prst="roundRect">
          <a:avLst>
            <a:gd name="adj" fmla="val 5000"/>
          </a:avLst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75565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>
              <a:latin typeface="Amelia" panose="02000503040000020004" pitchFamily="50" charset="0"/>
            </a:rPr>
            <a:t>0,61</a:t>
          </a:r>
        </a:p>
      </dsp:txBody>
      <dsp:txXfrm rot="16200000">
        <a:off x="5554162" y="525924"/>
        <a:ext cx="1345167" cy="293318"/>
      </dsp:txXfrm>
    </dsp:sp>
    <dsp:sp modelId="{CAB4DB73-1A54-43FF-9FC6-F3D07972FD41}">
      <dsp:nvSpPr>
        <dsp:cNvPr id="0" name=""/>
        <dsp:cNvSpPr/>
      </dsp:nvSpPr>
      <dsp:spPr>
        <a:xfrm rot="5400000">
          <a:off x="5962723" y="1295795"/>
          <a:ext cx="240992" cy="21998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14507"/>
              <a:satOff val="39495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ED6E9-52B9-49A0-BD8A-698CDBE10F2F}">
      <dsp:nvSpPr>
        <dsp:cNvPr id="0" name=""/>
        <dsp:cNvSpPr/>
      </dsp:nvSpPr>
      <dsp:spPr>
        <a:xfrm>
          <a:off x="6373405" y="0"/>
          <a:ext cx="1092610" cy="1640448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>
              <a:latin typeface="Amelia" panose="02000503040000020004" pitchFamily="50" charset="0"/>
            </a:rPr>
            <a:t>Mango</a:t>
          </a:r>
        </a:p>
      </dsp:txBody>
      <dsp:txXfrm>
        <a:off x="6373405" y="0"/>
        <a:ext cx="1092610" cy="1640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384A6-4AAF-4DFB-8662-DEDEFBD38509}">
      <dsp:nvSpPr>
        <dsp:cNvPr id="0" name=""/>
        <dsp:cNvSpPr/>
      </dsp:nvSpPr>
      <dsp:spPr>
        <a:xfrm>
          <a:off x="0" y="0"/>
          <a:ext cx="1254995" cy="1194103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0,91</a:t>
          </a:r>
        </a:p>
      </dsp:txBody>
      <dsp:txXfrm rot="16200000">
        <a:off x="-364082" y="364082"/>
        <a:ext cx="979164" cy="250999"/>
      </dsp:txXfrm>
    </dsp:sp>
    <dsp:sp modelId="{D27C91F0-655B-42B3-8F0F-CF610C9A4BD7}">
      <dsp:nvSpPr>
        <dsp:cNvPr id="0" name=""/>
        <dsp:cNvSpPr/>
      </dsp:nvSpPr>
      <dsp:spPr>
        <a:xfrm>
          <a:off x="250999" y="0"/>
          <a:ext cx="934971" cy="119410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Mela</a:t>
          </a:r>
        </a:p>
      </dsp:txBody>
      <dsp:txXfrm>
        <a:off x="250999" y="0"/>
        <a:ext cx="934971" cy="1194103"/>
      </dsp:txXfrm>
    </dsp:sp>
    <dsp:sp modelId="{559CAC86-1D6C-43E1-83B1-019F7284CF17}">
      <dsp:nvSpPr>
        <dsp:cNvPr id="0" name=""/>
        <dsp:cNvSpPr/>
      </dsp:nvSpPr>
      <dsp:spPr>
        <a:xfrm>
          <a:off x="1302514" y="0"/>
          <a:ext cx="1254995" cy="1194103"/>
        </a:xfrm>
        <a:prstGeom prst="roundRect">
          <a:avLst>
            <a:gd name="adj" fmla="val 5000"/>
          </a:avLst>
        </a:prstGeom>
        <a:solidFill>
          <a:schemeClr val="accent5">
            <a:hueOff val="103627"/>
            <a:satOff val="9874"/>
            <a:lumOff val="-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0,87</a:t>
          </a:r>
        </a:p>
      </dsp:txBody>
      <dsp:txXfrm rot="16200000">
        <a:off x="938431" y="364082"/>
        <a:ext cx="979164" cy="250999"/>
      </dsp:txXfrm>
    </dsp:sp>
    <dsp:sp modelId="{57C76FA2-683D-4185-82FE-6B1F9B067635}">
      <dsp:nvSpPr>
        <dsp:cNvPr id="0" name=""/>
        <dsp:cNvSpPr/>
      </dsp:nvSpPr>
      <dsp:spPr>
        <a:xfrm rot="5400000">
          <a:off x="1221050" y="929500"/>
          <a:ext cx="175478" cy="1882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EE5D-1549-4898-B61B-CF33CE74778A}">
      <dsp:nvSpPr>
        <dsp:cNvPr id="0" name=""/>
        <dsp:cNvSpPr/>
      </dsp:nvSpPr>
      <dsp:spPr>
        <a:xfrm>
          <a:off x="1553513" y="0"/>
          <a:ext cx="934971" cy="119410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Pera</a:t>
          </a:r>
        </a:p>
      </dsp:txBody>
      <dsp:txXfrm>
        <a:off x="1553513" y="0"/>
        <a:ext cx="934971" cy="1194103"/>
      </dsp:txXfrm>
    </dsp:sp>
    <dsp:sp modelId="{215ADBD1-B7EF-4AE3-A9A8-375370C0DF83}">
      <dsp:nvSpPr>
        <dsp:cNvPr id="0" name=""/>
        <dsp:cNvSpPr/>
      </dsp:nvSpPr>
      <dsp:spPr>
        <a:xfrm>
          <a:off x="2601434" y="0"/>
          <a:ext cx="1254995" cy="1194103"/>
        </a:xfrm>
        <a:prstGeom prst="roundRect">
          <a:avLst>
            <a:gd name="adj" fmla="val 5000"/>
          </a:avLst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0,79</a:t>
          </a:r>
        </a:p>
      </dsp:txBody>
      <dsp:txXfrm rot="16200000">
        <a:off x="2237351" y="364082"/>
        <a:ext cx="979164" cy="250999"/>
      </dsp:txXfrm>
    </dsp:sp>
    <dsp:sp modelId="{3D0511AD-13D1-4E65-A625-E5F8FB315F33}">
      <dsp:nvSpPr>
        <dsp:cNvPr id="0" name=""/>
        <dsp:cNvSpPr/>
      </dsp:nvSpPr>
      <dsp:spPr>
        <a:xfrm rot="5400000">
          <a:off x="2519970" y="929500"/>
          <a:ext cx="175478" cy="1882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38169"/>
              <a:satOff val="13165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4C910-2212-4CB2-8DA6-8560C3E2F6C6}">
      <dsp:nvSpPr>
        <dsp:cNvPr id="0" name=""/>
        <dsp:cNvSpPr/>
      </dsp:nvSpPr>
      <dsp:spPr>
        <a:xfrm>
          <a:off x="2852433" y="0"/>
          <a:ext cx="934971" cy="119410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Ciliegia</a:t>
          </a:r>
        </a:p>
      </dsp:txBody>
      <dsp:txXfrm>
        <a:off x="2852433" y="0"/>
        <a:ext cx="934971" cy="1194103"/>
      </dsp:txXfrm>
    </dsp:sp>
    <dsp:sp modelId="{88693987-152F-4113-AD42-802A713B9FFE}">
      <dsp:nvSpPr>
        <dsp:cNvPr id="0" name=""/>
        <dsp:cNvSpPr/>
      </dsp:nvSpPr>
      <dsp:spPr>
        <a:xfrm>
          <a:off x="3900354" y="0"/>
          <a:ext cx="1254995" cy="1194103"/>
        </a:xfrm>
        <a:prstGeom prst="roundRect">
          <a:avLst>
            <a:gd name="adj" fmla="val 5000"/>
          </a:avLst>
        </a:prstGeom>
        <a:solidFill>
          <a:schemeClr val="accent5">
            <a:hueOff val="310880"/>
            <a:satOff val="29621"/>
            <a:lumOff val="-1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0,64</a:t>
          </a:r>
        </a:p>
      </dsp:txBody>
      <dsp:txXfrm rot="16200000">
        <a:off x="3536271" y="364082"/>
        <a:ext cx="979164" cy="250999"/>
      </dsp:txXfrm>
    </dsp:sp>
    <dsp:sp modelId="{AA5E809D-B76D-4617-9A04-9131E3272589}">
      <dsp:nvSpPr>
        <dsp:cNvPr id="0" name=""/>
        <dsp:cNvSpPr/>
      </dsp:nvSpPr>
      <dsp:spPr>
        <a:xfrm rot="5400000">
          <a:off x="3818890" y="929500"/>
          <a:ext cx="175478" cy="1882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76338"/>
              <a:satOff val="26330"/>
              <a:lumOff val="-1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F81A7-0139-4A9F-AE59-CD5C3AD36697}">
      <dsp:nvSpPr>
        <dsp:cNvPr id="0" name=""/>
        <dsp:cNvSpPr/>
      </dsp:nvSpPr>
      <dsp:spPr>
        <a:xfrm>
          <a:off x="4151353" y="0"/>
          <a:ext cx="934971" cy="119410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Ananas</a:t>
          </a:r>
        </a:p>
      </dsp:txBody>
      <dsp:txXfrm>
        <a:off x="4151353" y="0"/>
        <a:ext cx="934971" cy="1194103"/>
      </dsp:txXfrm>
    </dsp:sp>
    <dsp:sp modelId="{0125FA4A-0D00-4906-BF85-0C225D287F02}">
      <dsp:nvSpPr>
        <dsp:cNvPr id="0" name=""/>
        <dsp:cNvSpPr/>
      </dsp:nvSpPr>
      <dsp:spPr>
        <a:xfrm>
          <a:off x="5199274" y="0"/>
          <a:ext cx="1254995" cy="1194103"/>
        </a:xfrm>
        <a:prstGeom prst="roundRect">
          <a:avLst>
            <a:gd name="adj" fmla="val 5000"/>
          </a:avLst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0,61</a:t>
          </a:r>
        </a:p>
      </dsp:txBody>
      <dsp:txXfrm rot="16200000">
        <a:off x="4835191" y="364082"/>
        <a:ext cx="979164" cy="250999"/>
      </dsp:txXfrm>
    </dsp:sp>
    <dsp:sp modelId="{CAB4DB73-1A54-43FF-9FC6-F3D07972FD41}">
      <dsp:nvSpPr>
        <dsp:cNvPr id="0" name=""/>
        <dsp:cNvSpPr/>
      </dsp:nvSpPr>
      <dsp:spPr>
        <a:xfrm rot="5400000">
          <a:off x="5117809" y="929500"/>
          <a:ext cx="175478" cy="1882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14507"/>
              <a:satOff val="39495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ED6E9-52B9-49A0-BD8A-698CDBE10F2F}">
      <dsp:nvSpPr>
        <dsp:cNvPr id="0" name=""/>
        <dsp:cNvSpPr/>
      </dsp:nvSpPr>
      <dsp:spPr>
        <a:xfrm>
          <a:off x="5450273" y="0"/>
          <a:ext cx="934971" cy="119410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Mango</a:t>
          </a:r>
        </a:p>
      </dsp:txBody>
      <dsp:txXfrm>
        <a:off x="5450273" y="0"/>
        <a:ext cx="934971" cy="11941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384A6-4AAF-4DFB-8662-DEDEFBD38509}">
      <dsp:nvSpPr>
        <dsp:cNvPr id="0" name=""/>
        <dsp:cNvSpPr/>
      </dsp:nvSpPr>
      <dsp:spPr>
        <a:xfrm>
          <a:off x="0" y="0"/>
          <a:ext cx="1253309" cy="1194103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0,91</a:t>
          </a:r>
        </a:p>
      </dsp:txBody>
      <dsp:txXfrm rot="16200000">
        <a:off x="-364251" y="364251"/>
        <a:ext cx="979164" cy="250661"/>
      </dsp:txXfrm>
    </dsp:sp>
    <dsp:sp modelId="{D27C91F0-655B-42B3-8F0F-CF610C9A4BD7}">
      <dsp:nvSpPr>
        <dsp:cNvPr id="0" name=""/>
        <dsp:cNvSpPr/>
      </dsp:nvSpPr>
      <dsp:spPr>
        <a:xfrm>
          <a:off x="250661" y="0"/>
          <a:ext cx="933715" cy="119410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Mela</a:t>
          </a:r>
        </a:p>
      </dsp:txBody>
      <dsp:txXfrm>
        <a:off x="250661" y="0"/>
        <a:ext cx="933715" cy="1194103"/>
      </dsp:txXfrm>
    </dsp:sp>
    <dsp:sp modelId="{559CAC86-1D6C-43E1-83B1-019F7284CF17}">
      <dsp:nvSpPr>
        <dsp:cNvPr id="0" name=""/>
        <dsp:cNvSpPr/>
      </dsp:nvSpPr>
      <dsp:spPr>
        <a:xfrm>
          <a:off x="1297466" y="0"/>
          <a:ext cx="1253309" cy="1194103"/>
        </a:xfrm>
        <a:prstGeom prst="roundRect">
          <a:avLst>
            <a:gd name="adj" fmla="val 5000"/>
          </a:avLst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0,87</a:t>
          </a:r>
        </a:p>
      </dsp:txBody>
      <dsp:txXfrm rot="16200000">
        <a:off x="933215" y="364251"/>
        <a:ext cx="979164" cy="250661"/>
      </dsp:txXfrm>
    </dsp:sp>
    <dsp:sp modelId="{57C76FA2-683D-4185-82FE-6B1F9B067635}">
      <dsp:nvSpPr>
        <dsp:cNvPr id="0" name=""/>
        <dsp:cNvSpPr/>
      </dsp:nvSpPr>
      <dsp:spPr>
        <a:xfrm rot="5400000">
          <a:off x="1215935" y="930305"/>
          <a:ext cx="175594" cy="18799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EE5D-1549-4898-B61B-CF33CE74778A}">
      <dsp:nvSpPr>
        <dsp:cNvPr id="0" name=""/>
        <dsp:cNvSpPr/>
      </dsp:nvSpPr>
      <dsp:spPr>
        <a:xfrm>
          <a:off x="1548128" y="0"/>
          <a:ext cx="933715" cy="119410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Pera</a:t>
          </a:r>
        </a:p>
      </dsp:txBody>
      <dsp:txXfrm>
        <a:off x="1548128" y="0"/>
        <a:ext cx="933715" cy="1194103"/>
      </dsp:txXfrm>
    </dsp:sp>
    <dsp:sp modelId="{215ADBD1-B7EF-4AE3-A9A8-375370C0DF83}">
      <dsp:nvSpPr>
        <dsp:cNvPr id="0" name=""/>
        <dsp:cNvSpPr/>
      </dsp:nvSpPr>
      <dsp:spPr>
        <a:xfrm>
          <a:off x="2594642" y="0"/>
          <a:ext cx="1253309" cy="1194103"/>
        </a:xfrm>
        <a:prstGeom prst="roundRect">
          <a:avLst>
            <a:gd name="adj" fmla="val 5000"/>
          </a:avLst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0,79</a:t>
          </a:r>
        </a:p>
      </dsp:txBody>
      <dsp:txXfrm rot="16200000">
        <a:off x="2230390" y="364251"/>
        <a:ext cx="979164" cy="250661"/>
      </dsp:txXfrm>
    </dsp:sp>
    <dsp:sp modelId="{3D0511AD-13D1-4E65-A625-E5F8FB315F33}">
      <dsp:nvSpPr>
        <dsp:cNvPr id="0" name=""/>
        <dsp:cNvSpPr/>
      </dsp:nvSpPr>
      <dsp:spPr>
        <a:xfrm rot="5400000">
          <a:off x="2513111" y="930305"/>
          <a:ext cx="175594" cy="18799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14507"/>
              <a:satOff val="39495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4C910-2212-4CB2-8DA6-8560C3E2F6C6}">
      <dsp:nvSpPr>
        <dsp:cNvPr id="0" name=""/>
        <dsp:cNvSpPr/>
      </dsp:nvSpPr>
      <dsp:spPr>
        <a:xfrm>
          <a:off x="2845304" y="0"/>
          <a:ext cx="933715" cy="1194103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Ciliegia</a:t>
          </a:r>
        </a:p>
      </dsp:txBody>
      <dsp:txXfrm>
        <a:off x="2845304" y="0"/>
        <a:ext cx="933715" cy="11941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384A6-4AAF-4DFB-8662-DEDEFBD38509}">
      <dsp:nvSpPr>
        <dsp:cNvPr id="0" name=""/>
        <dsp:cNvSpPr/>
      </dsp:nvSpPr>
      <dsp:spPr>
        <a:xfrm>
          <a:off x="0" y="0"/>
          <a:ext cx="1200224" cy="1183665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0,91</a:t>
          </a:r>
        </a:p>
      </dsp:txBody>
      <dsp:txXfrm rot="16200000">
        <a:off x="-365280" y="365280"/>
        <a:ext cx="970605" cy="240044"/>
      </dsp:txXfrm>
    </dsp:sp>
    <dsp:sp modelId="{D27C91F0-655B-42B3-8F0F-CF610C9A4BD7}">
      <dsp:nvSpPr>
        <dsp:cNvPr id="0" name=""/>
        <dsp:cNvSpPr/>
      </dsp:nvSpPr>
      <dsp:spPr>
        <a:xfrm>
          <a:off x="240044" y="0"/>
          <a:ext cx="894167" cy="11836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Mela</a:t>
          </a:r>
        </a:p>
      </dsp:txBody>
      <dsp:txXfrm>
        <a:off x="240044" y="0"/>
        <a:ext cx="894167" cy="1183665"/>
      </dsp:txXfrm>
    </dsp:sp>
    <dsp:sp modelId="{559CAC86-1D6C-43E1-83B1-019F7284CF17}">
      <dsp:nvSpPr>
        <dsp:cNvPr id="0" name=""/>
        <dsp:cNvSpPr/>
      </dsp:nvSpPr>
      <dsp:spPr>
        <a:xfrm>
          <a:off x="1245669" y="0"/>
          <a:ext cx="1200224" cy="1183665"/>
        </a:xfrm>
        <a:prstGeom prst="roundRect">
          <a:avLst>
            <a:gd name="adj" fmla="val 5000"/>
          </a:avLst>
        </a:prstGeom>
        <a:solidFill>
          <a:schemeClr val="accent5">
            <a:hueOff val="103627"/>
            <a:satOff val="9874"/>
            <a:lumOff val="-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0,87</a:t>
          </a:r>
        </a:p>
      </dsp:txBody>
      <dsp:txXfrm rot="16200000">
        <a:off x="880389" y="365280"/>
        <a:ext cx="970605" cy="240044"/>
      </dsp:txXfrm>
    </dsp:sp>
    <dsp:sp modelId="{57C76FA2-683D-4185-82FE-6B1F9B067635}">
      <dsp:nvSpPr>
        <dsp:cNvPr id="0" name=""/>
        <dsp:cNvSpPr/>
      </dsp:nvSpPr>
      <dsp:spPr>
        <a:xfrm rot="5400000">
          <a:off x="1164707" y="924557"/>
          <a:ext cx="173926" cy="1800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EE5D-1549-4898-B61B-CF33CE74778A}">
      <dsp:nvSpPr>
        <dsp:cNvPr id="0" name=""/>
        <dsp:cNvSpPr/>
      </dsp:nvSpPr>
      <dsp:spPr>
        <a:xfrm>
          <a:off x="1485714" y="0"/>
          <a:ext cx="894167" cy="11836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Pera</a:t>
          </a:r>
        </a:p>
      </dsp:txBody>
      <dsp:txXfrm>
        <a:off x="1485714" y="0"/>
        <a:ext cx="894167" cy="1183665"/>
      </dsp:txXfrm>
    </dsp:sp>
    <dsp:sp modelId="{215ADBD1-B7EF-4AE3-A9A8-375370C0DF83}">
      <dsp:nvSpPr>
        <dsp:cNvPr id="0" name=""/>
        <dsp:cNvSpPr/>
      </dsp:nvSpPr>
      <dsp:spPr>
        <a:xfrm>
          <a:off x="2487901" y="0"/>
          <a:ext cx="1200224" cy="1183665"/>
        </a:xfrm>
        <a:prstGeom prst="roundRect">
          <a:avLst>
            <a:gd name="adj" fmla="val 5000"/>
          </a:avLst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0,79</a:t>
          </a:r>
        </a:p>
      </dsp:txBody>
      <dsp:txXfrm rot="16200000">
        <a:off x="2122621" y="365280"/>
        <a:ext cx="970605" cy="240044"/>
      </dsp:txXfrm>
    </dsp:sp>
    <dsp:sp modelId="{3D0511AD-13D1-4E65-A625-E5F8FB315F33}">
      <dsp:nvSpPr>
        <dsp:cNvPr id="0" name=""/>
        <dsp:cNvSpPr/>
      </dsp:nvSpPr>
      <dsp:spPr>
        <a:xfrm rot="5400000">
          <a:off x="2406939" y="924557"/>
          <a:ext cx="173926" cy="1800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38169"/>
              <a:satOff val="13165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4C910-2212-4CB2-8DA6-8560C3E2F6C6}">
      <dsp:nvSpPr>
        <dsp:cNvPr id="0" name=""/>
        <dsp:cNvSpPr/>
      </dsp:nvSpPr>
      <dsp:spPr>
        <a:xfrm>
          <a:off x="2727946" y="0"/>
          <a:ext cx="894167" cy="11836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Ciliegia</a:t>
          </a:r>
        </a:p>
      </dsp:txBody>
      <dsp:txXfrm>
        <a:off x="2727946" y="0"/>
        <a:ext cx="894167" cy="1183665"/>
      </dsp:txXfrm>
    </dsp:sp>
    <dsp:sp modelId="{88693987-152F-4113-AD42-802A713B9FFE}">
      <dsp:nvSpPr>
        <dsp:cNvPr id="0" name=""/>
        <dsp:cNvSpPr/>
      </dsp:nvSpPr>
      <dsp:spPr>
        <a:xfrm>
          <a:off x="3730133" y="0"/>
          <a:ext cx="1200224" cy="1183665"/>
        </a:xfrm>
        <a:prstGeom prst="roundRect">
          <a:avLst>
            <a:gd name="adj" fmla="val 5000"/>
          </a:avLst>
        </a:prstGeom>
        <a:solidFill>
          <a:schemeClr val="accent5">
            <a:hueOff val="310880"/>
            <a:satOff val="29621"/>
            <a:lumOff val="-1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0,64</a:t>
          </a:r>
        </a:p>
      </dsp:txBody>
      <dsp:txXfrm rot="16200000">
        <a:off x="3364853" y="365280"/>
        <a:ext cx="970605" cy="240044"/>
      </dsp:txXfrm>
    </dsp:sp>
    <dsp:sp modelId="{AA5E809D-B76D-4617-9A04-9131E3272589}">
      <dsp:nvSpPr>
        <dsp:cNvPr id="0" name=""/>
        <dsp:cNvSpPr/>
      </dsp:nvSpPr>
      <dsp:spPr>
        <a:xfrm rot="5400000">
          <a:off x="3649171" y="924557"/>
          <a:ext cx="173926" cy="1800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76338"/>
              <a:satOff val="26330"/>
              <a:lumOff val="-1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F81A7-0139-4A9F-AE59-CD5C3AD36697}">
      <dsp:nvSpPr>
        <dsp:cNvPr id="0" name=""/>
        <dsp:cNvSpPr/>
      </dsp:nvSpPr>
      <dsp:spPr>
        <a:xfrm>
          <a:off x="3970178" y="0"/>
          <a:ext cx="894167" cy="11836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Ananas</a:t>
          </a:r>
        </a:p>
      </dsp:txBody>
      <dsp:txXfrm>
        <a:off x="3970178" y="0"/>
        <a:ext cx="894167" cy="1183665"/>
      </dsp:txXfrm>
    </dsp:sp>
    <dsp:sp modelId="{0125FA4A-0D00-4906-BF85-0C225D287F02}">
      <dsp:nvSpPr>
        <dsp:cNvPr id="0" name=""/>
        <dsp:cNvSpPr/>
      </dsp:nvSpPr>
      <dsp:spPr>
        <a:xfrm>
          <a:off x="4972365" y="0"/>
          <a:ext cx="1200224" cy="1183665"/>
        </a:xfrm>
        <a:prstGeom prst="roundRect">
          <a:avLst>
            <a:gd name="adj" fmla="val 5000"/>
          </a:avLst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0,61</a:t>
          </a:r>
        </a:p>
      </dsp:txBody>
      <dsp:txXfrm rot="16200000">
        <a:off x="4607085" y="365280"/>
        <a:ext cx="970605" cy="240044"/>
      </dsp:txXfrm>
    </dsp:sp>
    <dsp:sp modelId="{CAB4DB73-1A54-43FF-9FC6-F3D07972FD41}">
      <dsp:nvSpPr>
        <dsp:cNvPr id="0" name=""/>
        <dsp:cNvSpPr/>
      </dsp:nvSpPr>
      <dsp:spPr>
        <a:xfrm rot="5400000">
          <a:off x="4891403" y="924557"/>
          <a:ext cx="173926" cy="1800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14507"/>
              <a:satOff val="39495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ED6E9-52B9-49A0-BD8A-698CDBE10F2F}">
      <dsp:nvSpPr>
        <dsp:cNvPr id="0" name=""/>
        <dsp:cNvSpPr/>
      </dsp:nvSpPr>
      <dsp:spPr>
        <a:xfrm>
          <a:off x="5212410" y="0"/>
          <a:ext cx="894167" cy="11836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Mango</a:t>
          </a:r>
        </a:p>
      </dsp:txBody>
      <dsp:txXfrm>
        <a:off x="5212410" y="0"/>
        <a:ext cx="894167" cy="11836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384A6-4AAF-4DFB-8662-DEDEFBD38509}">
      <dsp:nvSpPr>
        <dsp:cNvPr id="0" name=""/>
        <dsp:cNvSpPr/>
      </dsp:nvSpPr>
      <dsp:spPr>
        <a:xfrm>
          <a:off x="0" y="0"/>
          <a:ext cx="1200224" cy="1235856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0,91</a:t>
          </a:r>
        </a:p>
      </dsp:txBody>
      <dsp:txXfrm rot="16200000">
        <a:off x="-386678" y="386678"/>
        <a:ext cx="1013401" cy="240044"/>
      </dsp:txXfrm>
    </dsp:sp>
    <dsp:sp modelId="{D27C91F0-655B-42B3-8F0F-CF610C9A4BD7}">
      <dsp:nvSpPr>
        <dsp:cNvPr id="0" name=""/>
        <dsp:cNvSpPr/>
      </dsp:nvSpPr>
      <dsp:spPr>
        <a:xfrm>
          <a:off x="240044" y="0"/>
          <a:ext cx="894167" cy="12358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Mela</a:t>
          </a:r>
        </a:p>
      </dsp:txBody>
      <dsp:txXfrm>
        <a:off x="240044" y="0"/>
        <a:ext cx="894167" cy="1235856"/>
      </dsp:txXfrm>
    </dsp:sp>
    <dsp:sp modelId="{559CAC86-1D6C-43E1-83B1-019F7284CF17}">
      <dsp:nvSpPr>
        <dsp:cNvPr id="0" name=""/>
        <dsp:cNvSpPr/>
      </dsp:nvSpPr>
      <dsp:spPr>
        <a:xfrm>
          <a:off x="1245669" y="0"/>
          <a:ext cx="1200224" cy="1235856"/>
        </a:xfrm>
        <a:prstGeom prst="roundRect">
          <a:avLst>
            <a:gd name="adj" fmla="val 5000"/>
          </a:avLst>
        </a:prstGeom>
        <a:solidFill>
          <a:schemeClr val="accent5">
            <a:hueOff val="103627"/>
            <a:satOff val="9874"/>
            <a:lumOff val="-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0,87</a:t>
          </a:r>
        </a:p>
      </dsp:txBody>
      <dsp:txXfrm rot="16200000">
        <a:off x="858991" y="386678"/>
        <a:ext cx="1013401" cy="240044"/>
      </dsp:txXfrm>
    </dsp:sp>
    <dsp:sp modelId="{57C76FA2-683D-4185-82FE-6B1F9B067635}">
      <dsp:nvSpPr>
        <dsp:cNvPr id="0" name=""/>
        <dsp:cNvSpPr/>
      </dsp:nvSpPr>
      <dsp:spPr>
        <a:xfrm rot="5400000">
          <a:off x="1160862" y="969414"/>
          <a:ext cx="181616" cy="1800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EE5D-1549-4898-B61B-CF33CE74778A}">
      <dsp:nvSpPr>
        <dsp:cNvPr id="0" name=""/>
        <dsp:cNvSpPr/>
      </dsp:nvSpPr>
      <dsp:spPr>
        <a:xfrm>
          <a:off x="1485714" y="0"/>
          <a:ext cx="894167" cy="12358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Pera</a:t>
          </a:r>
        </a:p>
      </dsp:txBody>
      <dsp:txXfrm>
        <a:off x="1485714" y="0"/>
        <a:ext cx="894167" cy="1235856"/>
      </dsp:txXfrm>
    </dsp:sp>
    <dsp:sp modelId="{215ADBD1-B7EF-4AE3-A9A8-375370C0DF83}">
      <dsp:nvSpPr>
        <dsp:cNvPr id="0" name=""/>
        <dsp:cNvSpPr/>
      </dsp:nvSpPr>
      <dsp:spPr>
        <a:xfrm>
          <a:off x="2487901" y="0"/>
          <a:ext cx="1200224" cy="1235856"/>
        </a:xfrm>
        <a:prstGeom prst="roundRect">
          <a:avLst>
            <a:gd name="adj" fmla="val 5000"/>
          </a:avLst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0,79</a:t>
          </a:r>
        </a:p>
      </dsp:txBody>
      <dsp:txXfrm rot="16200000">
        <a:off x="2101223" y="386678"/>
        <a:ext cx="1013401" cy="240044"/>
      </dsp:txXfrm>
    </dsp:sp>
    <dsp:sp modelId="{3D0511AD-13D1-4E65-A625-E5F8FB315F33}">
      <dsp:nvSpPr>
        <dsp:cNvPr id="0" name=""/>
        <dsp:cNvSpPr/>
      </dsp:nvSpPr>
      <dsp:spPr>
        <a:xfrm rot="5400000">
          <a:off x="2403094" y="969414"/>
          <a:ext cx="181616" cy="1800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38169"/>
              <a:satOff val="13165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4C910-2212-4CB2-8DA6-8560C3E2F6C6}">
      <dsp:nvSpPr>
        <dsp:cNvPr id="0" name=""/>
        <dsp:cNvSpPr/>
      </dsp:nvSpPr>
      <dsp:spPr>
        <a:xfrm>
          <a:off x="2727946" y="0"/>
          <a:ext cx="894167" cy="12358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Ciliegia</a:t>
          </a:r>
        </a:p>
      </dsp:txBody>
      <dsp:txXfrm>
        <a:off x="2727946" y="0"/>
        <a:ext cx="894167" cy="1235856"/>
      </dsp:txXfrm>
    </dsp:sp>
    <dsp:sp modelId="{88693987-152F-4113-AD42-802A713B9FFE}">
      <dsp:nvSpPr>
        <dsp:cNvPr id="0" name=""/>
        <dsp:cNvSpPr/>
      </dsp:nvSpPr>
      <dsp:spPr>
        <a:xfrm>
          <a:off x="3730133" y="0"/>
          <a:ext cx="1200224" cy="1235856"/>
        </a:xfrm>
        <a:prstGeom prst="roundRect">
          <a:avLst>
            <a:gd name="adj" fmla="val 5000"/>
          </a:avLst>
        </a:prstGeom>
        <a:solidFill>
          <a:schemeClr val="accent5">
            <a:hueOff val="310880"/>
            <a:satOff val="29621"/>
            <a:lumOff val="-1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0,64</a:t>
          </a:r>
        </a:p>
      </dsp:txBody>
      <dsp:txXfrm rot="16200000">
        <a:off x="3343455" y="386678"/>
        <a:ext cx="1013401" cy="240044"/>
      </dsp:txXfrm>
    </dsp:sp>
    <dsp:sp modelId="{AA5E809D-B76D-4617-9A04-9131E3272589}">
      <dsp:nvSpPr>
        <dsp:cNvPr id="0" name=""/>
        <dsp:cNvSpPr/>
      </dsp:nvSpPr>
      <dsp:spPr>
        <a:xfrm rot="5400000">
          <a:off x="3645326" y="969414"/>
          <a:ext cx="181616" cy="1800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76338"/>
              <a:satOff val="26330"/>
              <a:lumOff val="-1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F81A7-0139-4A9F-AE59-CD5C3AD36697}">
      <dsp:nvSpPr>
        <dsp:cNvPr id="0" name=""/>
        <dsp:cNvSpPr/>
      </dsp:nvSpPr>
      <dsp:spPr>
        <a:xfrm>
          <a:off x="3970178" y="0"/>
          <a:ext cx="894167" cy="12358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Ananas</a:t>
          </a:r>
        </a:p>
      </dsp:txBody>
      <dsp:txXfrm>
        <a:off x="3970178" y="0"/>
        <a:ext cx="894167" cy="1235856"/>
      </dsp:txXfrm>
    </dsp:sp>
    <dsp:sp modelId="{0125FA4A-0D00-4906-BF85-0C225D287F02}">
      <dsp:nvSpPr>
        <dsp:cNvPr id="0" name=""/>
        <dsp:cNvSpPr/>
      </dsp:nvSpPr>
      <dsp:spPr>
        <a:xfrm>
          <a:off x="4972365" y="0"/>
          <a:ext cx="1200224" cy="1235856"/>
        </a:xfrm>
        <a:prstGeom prst="roundRect">
          <a:avLst>
            <a:gd name="adj" fmla="val 5000"/>
          </a:avLst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0,61</a:t>
          </a:r>
        </a:p>
      </dsp:txBody>
      <dsp:txXfrm rot="16200000">
        <a:off x="4585687" y="386678"/>
        <a:ext cx="1013401" cy="240044"/>
      </dsp:txXfrm>
    </dsp:sp>
    <dsp:sp modelId="{CAB4DB73-1A54-43FF-9FC6-F3D07972FD41}">
      <dsp:nvSpPr>
        <dsp:cNvPr id="0" name=""/>
        <dsp:cNvSpPr/>
      </dsp:nvSpPr>
      <dsp:spPr>
        <a:xfrm rot="5400000">
          <a:off x="4887558" y="969414"/>
          <a:ext cx="181616" cy="1800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14507"/>
              <a:satOff val="39495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ED6E9-52B9-49A0-BD8A-698CDBE10F2F}">
      <dsp:nvSpPr>
        <dsp:cNvPr id="0" name=""/>
        <dsp:cNvSpPr/>
      </dsp:nvSpPr>
      <dsp:spPr>
        <a:xfrm>
          <a:off x="5212410" y="0"/>
          <a:ext cx="894167" cy="12358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Mango</a:t>
          </a:r>
        </a:p>
      </dsp:txBody>
      <dsp:txXfrm>
        <a:off x="5212410" y="0"/>
        <a:ext cx="894167" cy="12358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384A6-4AAF-4DFB-8662-DEDEFBD38509}">
      <dsp:nvSpPr>
        <dsp:cNvPr id="0" name=""/>
        <dsp:cNvSpPr/>
      </dsp:nvSpPr>
      <dsp:spPr>
        <a:xfrm>
          <a:off x="0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0,91</a:t>
          </a:r>
        </a:p>
      </dsp:txBody>
      <dsp:txXfrm rot="16200000">
        <a:off x="-412945" y="412945"/>
        <a:ext cx="1056198" cy="230307"/>
      </dsp:txXfrm>
    </dsp:sp>
    <dsp:sp modelId="{D27C91F0-655B-42B3-8F0F-CF610C9A4BD7}">
      <dsp:nvSpPr>
        <dsp:cNvPr id="0" name=""/>
        <dsp:cNvSpPr/>
      </dsp:nvSpPr>
      <dsp:spPr>
        <a:xfrm>
          <a:off x="230307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Mela</a:t>
          </a:r>
        </a:p>
      </dsp:txBody>
      <dsp:txXfrm>
        <a:off x="230307" y="0"/>
        <a:ext cx="857896" cy="1288047"/>
      </dsp:txXfrm>
    </dsp:sp>
    <dsp:sp modelId="{559CAC86-1D6C-43E1-83B1-019F7284CF17}">
      <dsp:nvSpPr>
        <dsp:cNvPr id="0" name=""/>
        <dsp:cNvSpPr/>
      </dsp:nvSpPr>
      <dsp:spPr>
        <a:xfrm>
          <a:off x="1195141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103627"/>
            <a:satOff val="9874"/>
            <a:lumOff val="-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0,87</a:t>
          </a:r>
        </a:p>
      </dsp:txBody>
      <dsp:txXfrm rot="16200000">
        <a:off x="782195" y="412945"/>
        <a:ext cx="1056198" cy="230307"/>
      </dsp:txXfrm>
    </dsp:sp>
    <dsp:sp modelId="{57C76FA2-683D-4185-82FE-6B1F9B067635}">
      <dsp:nvSpPr>
        <dsp:cNvPr id="0" name=""/>
        <dsp:cNvSpPr/>
      </dsp:nvSpPr>
      <dsp:spPr>
        <a:xfrm rot="5400000">
          <a:off x="1106287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EE5D-1549-4898-B61B-CF33CE74778A}">
      <dsp:nvSpPr>
        <dsp:cNvPr id="0" name=""/>
        <dsp:cNvSpPr/>
      </dsp:nvSpPr>
      <dsp:spPr>
        <a:xfrm>
          <a:off x="1425448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Pera</a:t>
          </a:r>
        </a:p>
      </dsp:txBody>
      <dsp:txXfrm>
        <a:off x="1425448" y="0"/>
        <a:ext cx="857896" cy="1288047"/>
      </dsp:txXfrm>
    </dsp:sp>
    <dsp:sp modelId="{215ADBD1-B7EF-4AE3-A9A8-375370C0DF83}">
      <dsp:nvSpPr>
        <dsp:cNvPr id="0" name=""/>
        <dsp:cNvSpPr/>
      </dsp:nvSpPr>
      <dsp:spPr>
        <a:xfrm>
          <a:off x="2386984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0,79</a:t>
          </a:r>
        </a:p>
      </dsp:txBody>
      <dsp:txXfrm rot="16200000">
        <a:off x="1974038" y="412945"/>
        <a:ext cx="1056198" cy="230307"/>
      </dsp:txXfrm>
    </dsp:sp>
    <dsp:sp modelId="{3D0511AD-13D1-4E65-A625-E5F8FB315F33}">
      <dsp:nvSpPr>
        <dsp:cNvPr id="0" name=""/>
        <dsp:cNvSpPr/>
      </dsp:nvSpPr>
      <dsp:spPr>
        <a:xfrm rot="5400000">
          <a:off x="2298130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38169"/>
              <a:satOff val="13165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4C910-2212-4CB2-8DA6-8560C3E2F6C6}">
      <dsp:nvSpPr>
        <dsp:cNvPr id="0" name=""/>
        <dsp:cNvSpPr/>
      </dsp:nvSpPr>
      <dsp:spPr>
        <a:xfrm>
          <a:off x="2617291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Ciliegia</a:t>
          </a:r>
        </a:p>
      </dsp:txBody>
      <dsp:txXfrm>
        <a:off x="2617291" y="0"/>
        <a:ext cx="857896" cy="1288047"/>
      </dsp:txXfrm>
    </dsp:sp>
    <dsp:sp modelId="{88693987-152F-4113-AD42-802A713B9FFE}">
      <dsp:nvSpPr>
        <dsp:cNvPr id="0" name=""/>
        <dsp:cNvSpPr/>
      </dsp:nvSpPr>
      <dsp:spPr>
        <a:xfrm>
          <a:off x="3578826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310880"/>
            <a:satOff val="29621"/>
            <a:lumOff val="-1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0,64</a:t>
          </a:r>
        </a:p>
      </dsp:txBody>
      <dsp:txXfrm rot="16200000">
        <a:off x="3165881" y="412945"/>
        <a:ext cx="1056198" cy="230307"/>
      </dsp:txXfrm>
    </dsp:sp>
    <dsp:sp modelId="{AA5E809D-B76D-4617-9A04-9131E3272589}">
      <dsp:nvSpPr>
        <dsp:cNvPr id="0" name=""/>
        <dsp:cNvSpPr/>
      </dsp:nvSpPr>
      <dsp:spPr>
        <a:xfrm rot="5400000">
          <a:off x="3489973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76338"/>
              <a:satOff val="26330"/>
              <a:lumOff val="-1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F81A7-0139-4A9F-AE59-CD5C3AD36697}">
      <dsp:nvSpPr>
        <dsp:cNvPr id="0" name=""/>
        <dsp:cNvSpPr/>
      </dsp:nvSpPr>
      <dsp:spPr>
        <a:xfrm>
          <a:off x="3809134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Ananas</a:t>
          </a:r>
        </a:p>
      </dsp:txBody>
      <dsp:txXfrm>
        <a:off x="3809134" y="0"/>
        <a:ext cx="857896" cy="1288047"/>
      </dsp:txXfrm>
    </dsp:sp>
    <dsp:sp modelId="{0125FA4A-0D00-4906-BF85-0C225D287F02}">
      <dsp:nvSpPr>
        <dsp:cNvPr id="0" name=""/>
        <dsp:cNvSpPr/>
      </dsp:nvSpPr>
      <dsp:spPr>
        <a:xfrm>
          <a:off x="4770669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0,61</a:t>
          </a:r>
        </a:p>
      </dsp:txBody>
      <dsp:txXfrm rot="16200000">
        <a:off x="4357724" y="412945"/>
        <a:ext cx="1056198" cy="230307"/>
      </dsp:txXfrm>
    </dsp:sp>
    <dsp:sp modelId="{CAB4DB73-1A54-43FF-9FC6-F3D07972FD41}">
      <dsp:nvSpPr>
        <dsp:cNvPr id="0" name=""/>
        <dsp:cNvSpPr/>
      </dsp:nvSpPr>
      <dsp:spPr>
        <a:xfrm rot="5400000">
          <a:off x="4681815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14507"/>
              <a:satOff val="39495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ED6E9-52B9-49A0-BD8A-698CDBE10F2F}">
      <dsp:nvSpPr>
        <dsp:cNvPr id="0" name=""/>
        <dsp:cNvSpPr/>
      </dsp:nvSpPr>
      <dsp:spPr>
        <a:xfrm>
          <a:off x="5000977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Mango</a:t>
          </a:r>
        </a:p>
      </dsp:txBody>
      <dsp:txXfrm>
        <a:off x="5000977" y="0"/>
        <a:ext cx="857896" cy="12880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384A6-4AAF-4DFB-8662-DEDEFBD38509}">
      <dsp:nvSpPr>
        <dsp:cNvPr id="0" name=""/>
        <dsp:cNvSpPr/>
      </dsp:nvSpPr>
      <dsp:spPr>
        <a:xfrm>
          <a:off x="0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0,91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-412945" y="412945"/>
        <a:ext cx="1056198" cy="230307"/>
      </dsp:txXfrm>
    </dsp:sp>
    <dsp:sp modelId="{D27C91F0-655B-42B3-8F0F-CF610C9A4BD7}">
      <dsp:nvSpPr>
        <dsp:cNvPr id="0" name=""/>
        <dsp:cNvSpPr/>
      </dsp:nvSpPr>
      <dsp:spPr>
        <a:xfrm>
          <a:off x="230307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Mela</a:t>
          </a:r>
        </a:p>
      </dsp:txBody>
      <dsp:txXfrm>
        <a:off x="230307" y="0"/>
        <a:ext cx="857896" cy="1288047"/>
      </dsp:txXfrm>
    </dsp:sp>
    <dsp:sp modelId="{559CAC86-1D6C-43E1-83B1-019F7284CF17}">
      <dsp:nvSpPr>
        <dsp:cNvPr id="0" name=""/>
        <dsp:cNvSpPr/>
      </dsp:nvSpPr>
      <dsp:spPr>
        <a:xfrm>
          <a:off x="1195141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103627"/>
            <a:satOff val="9874"/>
            <a:lumOff val="-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0,87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782195" y="412945"/>
        <a:ext cx="1056198" cy="230307"/>
      </dsp:txXfrm>
    </dsp:sp>
    <dsp:sp modelId="{57C76FA2-683D-4185-82FE-6B1F9B067635}">
      <dsp:nvSpPr>
        <dsp:cNvPr id="0" name=""/>
        <dsp:cNvSpPr/>
      </dsp:nvSpPr>
      <dsp:spPr>
        <a:xfrm rot="5400000">
          <a:off x="1106287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EE5D-1549-4898-B61B-CF33CE74778A}">
      <dsp:nvSpPr>
        <dsp:cNvPr id="0" name=""/>
        <dsp:cNvSpPr/>
      </dsp:nvSpPr>
      <dsp:spPr>
        <a:xfrm>
          <a:off x="1425448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Pera</a:t>
          </a:r>
        </a:p>
      </dsp:txBody>
      <dsp:txXfrm>
        <a:off x="1425448" y="0"/>
        <a:ext cx="857896" cy="1288047"/>
      </dsp:txXfrm>
    </dsp:sp>
    <dsp:sp modelId="{215ADBD1-B7EF-4AE3-A9A8-375370C0DF83}">
      <dsp:nvSpPr>
        <dsp:cNvPr id="0" name=""/>
        <dsp:cNvSpPr/>
      </dsp:nvSpPr>
      <dsp:spPr>
        <a:xfrm>
          <a:off x="2386984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0,79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1974038" y="412945"/>
        <a:ext cx="1056198" cy="230307"/>
      </dsp:txXfrm>
    </dsp:sp>
    <dsp:sp modelId="{3D0511AD-13D1-4E65-A625-E5F8FB315F33}">
      <dsp:nvSpPr>
        <dsp:cNvPr id="0" name=""/>
        <dsp:cNvSpPr/>
      </dsp:nvSpPr>
      <dsp:spPr>
        <a:xfrm rot="5400000">
          <a:off x="2298130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38169"/>
              <a:satOff val="13165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4C910-2212-4CB2-8DA6-8560C3E2F6C6}">
      <dsp:nvSpPr>
        <dsp:cNvPr id="0" name=""/>
        <dsp:cNvSpPr/>
      </dsp:nvSpPr>
      <dsp:spPr>
        <a:xfrm>
          <a:off x="2617291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Ciliegia</a:t>
          </a:r>
        </a:p>
      </dsp:txBody>
      <dsp:txXfrm>
        <a:off x="2617291" y="0"/>
        <a:ext cx="857896" cy="1288047"/>
      </dsp:txXfrm>
    </dsp:sp>
    <dsp:sp modelId="{88693987-152F-4113-AD42-802A713B9FFE}">
      <dsp:nvSpPr>
        <dsp:cNvPr id="0" name=""/>
        <dsp:cNvSpPr/>
      </dsp:nvSpPr>
      <dsp:spPr>
        <a:xfrm>
          <a:off x="3578826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310880"/>
            <a:satOff val="29621"/>
            <a:lumOff val="-1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0,64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3165881" y="412945"/>
        <a:ext cx="1056198" cy="230307"/>
      </dsp:txXfrm>
    </dsp:sp>
    <dsp:sp modelId="{AA5E809D-B76D-4617-9A04-9131E3272589}">
      <dsp:nvSpPr>
        <dsp:cNvPr id="0" name=""/>
        <dsp:cNvSpPr/>
      </dsp:nvSpPr>
      <dsp:spPr>
        <a:xfrm rot="5400000">
          <a:off x="3489973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76338"/>
              <a:satOff val="26330"/>
              <a:lumOff val="-1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F81A7-0139-4A9F-AE59-CD5C3AD36697}">
      <dsp:nvSpPr>
        <dsp:cNvPr id="0" name=""/>
        <dsp:cNvSpPr/>
      </dsp:nvSpPr>
      <dsp:spPr>
        <a:xfrm>
          <a:off x="3809134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Ananas</a:t>
          </a:r>
        </a:p>
      </dsp:txBody>
      <dsp:txXfrm>
        <a:off x="3809134" y="0"/>
        <a:ext cx="857896" cy="1288047"/>
      </dsp:txXfrm>
    </dsp:sp>
    <dsp:sp modelId="{0125FA4A-0D00-4906-BF85-0C225D287F02}">
      <dsp:nvSpPr>
        <dsp:cNvPr id="0" name=""/>
        <dsp:cNvSpPr/>
      </dsp:nvSpPr>
      <dsp:spPr>
        <a:xfrm>
          <a:off x="4770669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0,61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X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4357724" y="412945"/>
        <a:ext cx="1056198" cy="230307"/>
      </dsp:txXfrm>
    </dsp:sp>
    <dsp:sp modelId="{CAB4DB73-1A54-43FF-9FC6-F3D07972FD41}">
      <dsp:nvSpPr>
        <dsp:cNvPr id="0" name=""/>
        <dsp:cNvSpPr/>
      </dsp:nvSpPr>
      <dsp:spPr>
        <a:xfrm rot="5400000">
          <a:off x="4681815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14507"/>
              <a:satOff val="39495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ED6E9-52B9-49A0-BD8A-698CDBE10F2F}">
      <dsp:nvSpPr>
        <dsp:cNvPr id="0" name=""/>
        <dsp:cNvSpPr/>
      </dsp:nvSpPr>
      <dsp:spPr>
        <a:xfrm>
          <a:off x="5000977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Mango</a:t>
          </a:r>
        </a:p>
      </dsp:txBody>
      <dsp:txXfrm>
        <a:off x="5000977" y="0"/>
        <a:ext cx="857896" cy="12880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384A6-4AAF-4DFB-8662-DEDEFBD38509}">
      <dsp:nvSpPr>
        <dsp:cNvPr id="0" name=""/>
        <dsp:cNvSpPr/>
      </dsp:nvSpPr>
      <dsp:spPr>
        <a:xfrm>
          <a:off x="0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0,91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-412945" y="412945"/>
        <a:ext cx="1056198" cy="230307"/>
      </dsp:txXfrm>
    </dsp:sp>
    <dsp:sp modelId="{D27C91F0-655B-42B3-8F0F-CF610C9A4BD7}">
      <dsp:nvSpPr>
        <dsp:cNvPr id="0" name=""/>
        <dsp:cNvSpPr/>
      </dsp:nvSpPr>
      <dsp:spPr>
        <a:xfrm>
          <a:off x="230307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Mela</a:t>
          </a:r>
        </a:p>
      </dsp:txBody>
      <dsp:txXfrm>
        <a:off x="230307" y="0"/>
        <a:ext cx="857896" cy="1288047"/>
      </dsp:txXfrm>
    </dsp:sp>
    <dsp:sp modelId="{559CAC86-1D6C-43E1-83B1-019F7284CF17}">
      <dsp:nvSpPr>
        <dsp:cNvPr id="0" name=""/>
        <dsp:cNvSpPr/>
      </dsp:nvSpPr>
      <dsp:spPr>
        <a:xfrm>
          <a:off x="1195141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103627"/>
            <a:satOff val="9874"/>
            <a:lumOff val="-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0,87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782195" y="412945"/>
        <a:ext cx="1056198" cy="230307"/>
      </dsp:txXfrm>
    </dsp:sp>
    <dsp:sp modelId="{57C76FA2-683D-4185-82FE-6B1F9B067635}">
      <dsp:nvSpPr>
        <dsp:cNvPr id="0" name=""/>
        <dsp:cNvSpPr/>
      </dsp:nvSpPr>
      <dsp:spPr>
        <a:xfrm rot="5400000">
          <a:off x="1106287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EE5D-1549-4898-B61B-CF33CE74778A}">
      <dsp:nvSpPr>
        <dsp:cNvPr id="0" name=""/>
        <dsp:cNvSpPr/>
      </dsp:nvSpPr>
      <dsp:spPr>
        <a:xfrm>
          <a:off x="1425448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Pera</a:t>
          </a:r>
        </a:p>
      </dsp:txBody>
      <dsp:txXfrm>
        <a:off x="1425448" y="0"/>
        <a:ext cx="857896" cy="1288047"/>
      </dsp:txXfrm>
    </dsp:sp>
    <dsp:sp modelId="{215ADBD1-B7EF-4AE3-A9A8-375370C0DF83}">
      <dsp:nvSpPr>
        <dsp:cNvPr id="0" name=""/>
        <dsp:cNvSpPr/>
      </dsp:nvSpPr>
      <dsp:spPr>
        <a:xfrm>
          <a:off x="2386984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207253"/>
            <a:satOff val="19748"/>
            <a:lumOff val="-82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0,79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1974038" y="412945"/>
        <a:ext cx="1056198" cy="230307"/>
      </dsp:txXfrm>
    </dsp:sp>
    <dsp:sp modelId="{3D0511AD-13D1-4E65-A625-E5F8FB315F33}">
      <dsp:nvSpPr>
        <dsp:cNvPr id="0" name=""/>
        <dsp:cNvSpPr/>
      </dsp:nvSpPr>
      <dsp:spPr>
        <a:xfrm rot="5400000">
          <a:off x="2298130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38169"/>
              <a:satOff val="13165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4C910-2212-4CB2-8DA6-8560C3E2F6C6}">
      <dsp:nvSpPr>
        <dsp:cNvPr id="0" name=""/>
        <dsp:cNvSpPr/>
      </dsp:nvSpPr>
      <dsp:spPr>
        <a:xfrm>
          <a:off x="2617291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Ciliegia</a:t>
          </a:r>
        </a:p>
      </dsp:txBody>
      <dsp:txXfrm>
        <a:off x="2617291" y="0"/>
        <a:ext cx="857896" cy="1288047"/>
      </dsp:txXfrm>
    </dsp:sp>
    <dsp:sp modelId="{88693987-152F-4113-AD42-802A713B9FFE}">
      <dsp:nvSpPr>
        <dsp:cNvPr id="0" name=""/>
        <dsp:cNvSpPr/>
      </dsp:nvSpPr>
      <dsp:spPr>
        <a:xfrm>
          <a:off x="3578826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310880"/>
            <a:satOff val="29621"/>
            <a:lumOff val="-1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0,64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3165881" y="412945"/>
        <a:ext cx="1056198" cy="230307"/>
      </dsp:txXfrm>
    </dsp:sp>
    <dsp:sp modelId="{AA5E809D-B76D-4617-9A04-9131E3272589}">
      <dsp:nvSpPr>
        <dsp:cNvPr id="0" name=""/>
        <dsp:cNvSpPr/>
      </dsp:nvSpPr>
      <dsp:spPr>
        <a:xfrm rot="5400000">
          <a:off x="3489973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76338"/>
              <a:satOff val="26330"/>
              <a:lumOff val="-1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F81A7-0139-4A9F-AE59-CD5C3AD36697}">
      <dsp:nvSpPr>
        <dsp:cNvPr id="0" name=""/>
        <dsp:cNvSpPr/>
      </dsp:nvSpPr>
      <dsp:spPr>
        <a:xfrm>
          <a:off x="3809134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Ananas</a:t>
          </a:r>
        </a:p>
      </dsp:txBody>
      <dsp:txXfrm>
        <a:off x="3809134" y="0"/>
        <a:ext cx="857896" cy="1288047"/>
      </dsp:txXfrm>
    </dsp:sp>
    <dsp:sp modelId="{0125FA4A-0D00-4906-BF85-0C225D287F02}">
      <dsp:nvSpPr>
        <dsp:cNvPr id="0" name=""/>
        <dsp:cNvSpPr/>
      </dsp:nvSpPr>
      <dsp:spPr>
        <a:xfrm>
          <a:off x="4770669" y="0"/>
          <a:ext cx="1151538" cy="1288047"/>
        </a:xfrm>
        <a:prstGeom prst="roundRect">
          <a:avLst>
            <a:gd name="adj" fmla="val 5000"/>
          </a:avLst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0,61</a:t>
          </a:r>
          <a:r>
            <a:rPr lang="it-IT" sz="1300" kern="1200">
              <a:latin typeface="Calibri Light" panose="020F0302020204030204"/>
            </a:rPr>
            <a:t> </a:t>
          </a:r>
          <a:r>
            <a:rPr lang="it-IT" sz="1300" b="1" kern="1200">
              <a:solidFill>
                <a:srgbClr val="FFFF00"/>
              </a:solidFill>
              <a:latin typeface="Calibri Light" panose="020F0302020204030204"/>
            </a:rPr>
            <a:t>/ 2</a:t>
          </a:r>
          <a:endParaRPr lang="it-IT" sz="1300" b="1" kern="1200">
            <a:solidFill>
              <a:srgbClr val="FFFF00"/>
            </a:solidFill>
          </a:endParaRPr>
        </a:p>
      </dsp:txBody>
      <dsp:txXfrm rot="16200000">
        <a:off x="4357724" y="412945"/>
        <a:ext cx="1056198" cy="230307"/>
      </dsp:txXfrm>
    </dsp:sp>
    <dsp:sp modelId="{CAB4DB73-1A54-43FF-9FC6-F3D07972FD41}">
      <dsp:nvSpPr>
        <dsp:cNvPr id="0" name=""/>
        <dsp:cNvSpPr/>
      </dsp:nvSpPr>
      <dsp:spPr>
        <a:xfrm rot="5400000">
          <a:off x="4681815" y="1017433"/>
          <a:ext cx="189222" cy="17273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14507"/>
              <a:satOff val="39495"/>
              <a:lumOff val="-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ED6E9-52B9-49A0-BD8A-698CDBE10F2F}">
      <dsp:nvSpPr>
        <dsp:cNvPr id="0" name=""/>
        <dsp:cNvSpPr/>
      </dsp:nvSpPr>
      <dsp:spPr>
        <a:xfrm>
          <a:off x="5000977" y="0"/>
          <a:ext cx="857896" cy="128804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Mango</a:t>
          </a:r>
        </a:p>
      </dsp:txBody>
      <dsp:txXfrm>
        <a:off x="5000977" y="0"/>
        <a:ext cx="857896" cy="1288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714DE54-B1A0-445E-8976-A1E40D2A78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2BEF6A2-9AC8-4D55-BF25-A744D8391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0874C-FF9B-4776-B07D-8F09BEA508FF}" type="datetimeFigureOut">
              <a:rPr lang="it-IT" smtClean="0"/>
              <a:t>09/10/2024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C02154-B7E7-4295-B169-77EE1F6F7F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8FE68C-D739-4A20-8D8D-586D29B3C3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B8BF4-2800-459C-BCB1-5710EA43B41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91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5F765-2088-4FB0-A945-E620B915849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2B8E5-EFF2-4B78-82C3-E3777A4046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37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2B8E5-EFF2-4B78-82C3-E3777A40465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80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2B8E5-EFF2-4B78-82C3-E3777A40465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75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77217B-91F4-47FA-B196-256E31B5DF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00102" y="3493755"/>
            <a:ext cx="6472362" cy="887523"/>
          </a:xfrm>
        </p:spPr>
        <p:txBody>
          <a:bodyPr anchor="t">
            <a:normAutofit/>
          </a:bodyPr>
          <a:lstStyle>
            <a:lvl1pPr algn="r">
              <a:lnSpc>
                <a:spcPts val="5400"/>
              </a:lnSpc>
              <a:defRPr sz="6000" b="1"/>
            </a:lvl1pPr>
          </a:lstStyle>
          <a:p>
            <a:r>
              <a:rPr lang="it-IT"/>
              <a:t>Inserire titolo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6ECE15-912F-4AFE-86D8-E4CDD69C7D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0101" y="4842536"/>
            <a:ext cx="6472363" cy="1042464"/>
          </a:xfrm>
        </p:spPr>
        <p:txBody>
          <a:bodyPr>
            <a:normAutofit/>
          </a:bodyPr>
          <a:lstStyle>
            <a:lvl1pPr marL="0" indent="0" algn="r">
              <a:lnSpc>
                <a:spcPts val="2800"/>
              </a:lnSpc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Sottotitolo della presentazione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6D705AC-E4A5-4883-AE10-3B0765BF6E44}"/>
              </a:ext>
            </a:extLst>
          </p:cNvPr>
          <p:cNvGrpSpPr/>
          <p:nvPr userDrawn="1"/>
        </p:nvGrpSpPr>
        <p:grpSpPr>
          <a:xfrm>
            <a:off x="457443" y="5647828"/>
            <a:ext cx="2377895" cy="697410"/>
            <a:chOff x="540006" y="5620593"/>
            <a:chExt cx="2377895" cy="697410"/>
          </a:xfrm>
        </p:grpSpPr>
        <p:grpSp>
          <p:nvGrpSpPr>
            <p:cNvPr id="11" name="object 5">
              <a:extLst>
                <a:ext uri="{FF2B5EF4-FFF2-40B4-BE49-F238E27FC236}">
                  <a16:creationId xmlns:a16="http://schemas.microsoft.com/office/drawing/2014/main" id="{9116B19C-EC2B-425A-BDDC-2A14CD0A75E5}"/>
                </a:ext>
              </a:extLst>
            </p:cNvPr>
            <p:cNvGrpSpPr/>
            <p:nvPr/>
          </p:nvGrpSpPr>
          <p:grpSpPr>
            <a:xfrm>
              <a:off x="540006" y="5620593"/>
              <a:ext cx="693420" cy="693420"/>
              <a:chOff x="540006" y="5620593"/>
              <a:chExt cx="693420" cy="693420"/>
            </a:xfrm>
          </p:grpSpPr>
          <p:sp>
            <p:nvSpPr>
              <p:cNvPr id="32" name="object 6">
                <a:extLst>
                  <a:ext uri="{FF2B5EF4-FFF2-40B4-BE49-F238E27FC236}">
                    <a16:creationId xmlns:a16="http://schemas.microsoft.com/office/drawing/2014/main" id="{CEB2F3D5-D2D0-407F-AE72-4C613232B27D}"/>
                  </a:ext>
                </a:extLst>
              </p:cNvPr>
              <p:cNvSpPr/>
              <p:nvPr/>
            </p:nvSpPr>
            <p:spPr>
              <a:xfrm>
                <a:off x="540006" y="5620593"/>
                <a:ext cx="693420" cy="693420"/>
              </a:xfrm>
              <a:custGeom>
                <a:avLst/>
                <a:gdLst/>
                <a:ahLst/>
                <a:cxnLst/>
                <a:rect l="l" t="t" r="r" b="b"/>
                <a:pathLst>
                  <a:path w="693419" h="693420">
                    <a:moveTo>
                      <a:pt x="346608" y="0"/>
                    </a:moveTo>
                    <a:lnTo>
                      <a:pt x="299575" y="3164"/>
                    </a:lnTo>
                    <a:lnTo>
                      <a:pt x="254465" y="12381"/>
                    </a:lnTo>
                    <a:lnTo>
                      <a:pt x="211692" y="27238"/>
                    </a:lnTo>
                    <a:lnTo>
                      <a:pt x="171668" y="47322"/>
                    </a:lnTo>
                    <a:lnTo>
                      <a:pt x="134806" y="72220"/>
                    </a:lnTo>
                    <a:lnTo>
                      <a:pt x="101519" y="101519"/>
                    </a:lnTo>
                    <a:lnTo>
                      <a:pt x="72220" y="134806"/>
                    </a:lnTo>
                    <a:lnTo>
                      <a:pt x="47322" y="171668"/>
                    </a:lnTo>
                    <a:lnTo>
                      <a:pt x="27238" y="211692"/>
                    </a:lnTo>
                    <a:lnTo>
                      <a:pt x="12381" y="254465"/>
                    </a:lnTo>
                    <a:lnTo>
                      <a:pt x="3164" y="299575"/>
                    </a:lnTo>
                    <a:lnTo>
                      <a:pt x="0" y="346608"/>
                    </a:lnTo>
                    <a:lnTo>
                      <a:pt x="3164" y="393641"/>
                    </a:lnTo>
                    <a:lnTo>
                      <a:pt x="12381" y="438750"/>
                    </a:lnTo>
                    <a:lnTo>
                      <a:pt x="27238" y="481524"/>
                    </a:lnTo>
                    <a:lnTo>
                      <a:pt x="47322" y="521548"/>
                    </a:lnTo>
                    <a:lnTo>
                      <a:pt x="72220" y="558410"/>
                    </a:lnTo>
                    <a:lnTo>
                      <a:pt x="101519" y="591697"/>
                    </a:lnTo>
                    <a:lnTo>
                      <a:pt x="134806" y="620996"/>
                    </a:lnTo>
                    <a:lnTo>
                      <a:pt x="171668" y="645894"/>
                    </a:lnTo>
                    <a:lnTo>
                      <a:pt x="211692" y="665978"/>
                    </a:lnTo>
                    <a:lnTo>
                      <a:pt x="254465" y="680835"/>
                    </a:lnTo>
                    <a:lnTo>
                      <a:pt x="299575" y="690052"/>
                    </a:lnTo>
                    <a:lnTo>
                      <a:pt x="346608" y="693216"/>
                    </a:lnTo>
                    <a:lnTo>
                      <a:pt x="393641" y="690052"/>
                    </a:lnTo>
                    <a:lnTo>
                      <a:pt x="438750" y="680835"/>
                    </a:lnTo>
                    <a:lnTo>
                      <a:pt x="481524" y="665978"/>
                    </a:lnTo>
                    <a:lnTo>
                      <a:pt x="521548" y="645894"/>
                    </a:lnTo>
                    <a:lnTo>
                      <a:pt x="558410" y="620996"/>
                    </a:lnTo>
                    <a:lnTo>
                      <a:pt x="591697" y="591697"/>
                    </a:lnTo>
                    <a:lnTo>
                      <a:pt x="620996" y="558410"/>
                    </a:lnTo>
                    <a:lnTo>
                      <a:pt x="645894" y="521548"/>
                    </a:lnTo>
                    <a:lnTo>
                      <a:pt x="665978" y="481524"/>
                    </a:lnTo>
                    <a:lnTo>
                      <a:pt x="680835" y="438750"/>
                    </a:lnTo>
                    <a:lnTo>
                      <a:pt x="690052" y="393641"/>
                    </a:lnTo>
                    <a:lnTo>
                      <a:pt x="693216" y="346608"/>
                    </a:lnTo>
                    <a:lnTo>
                      <a:pt x="690052" y="299575"/>
                    </a:lnTo>
                    <a:lnTo>
                      <a:pt x="680835" y="254465"/>
                    </a:lnTo>
                    <a:lnTo>
                      <a:pt x="665978" y="211692"/>
                    </a:lnTo>
                    <a:lnTo>
                      <a:pt x="645894" y="171668"/>
                    </a:lnTo>
                    <a:lnTo>
                      <a:pt x="620996" y="134806"/>
                    </a:lnTo>
                    <a:lnTo>
                      <a:pt x="591697" y="101519"/>
                    </a:lnTo>
                    <a:lnTo>
                      <a:pt x="558410" y="72220"/>
                    </a:lnTo>
                    <a:lnTo>
                      <a:pt x="521548" y="47322"/>
                    </a:lnTo>
                    <a:lnTo>
                      <a:pt x="481524" y="27238"/>
                    </a:lnTo>
                    <a:lnTo>
                      <a:pt x="438750" y="12381"/>
                    </a:lnTo>
                    <a:lnTo>
                      <a:pt x="393641" y="3164"/>
                    </a:lnTo>
                    <a:lnTo>
                      <a:pt x="346608" y="0"/>
                    </a:lnTo>
                    <a:close/>
                  </a:path>
                </a:pathLst>
              </a:custGeom>
              <a:solidFill>
                <a:srgbClr val="13A53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7">
                <a:extLst>
                  <a:ext uri="{FF2B5EF4-FFF2-40B4-BE49-F238E27FC236}">
                    <a16:creationId xmlns:a16="http://schemas.microsoft.com/office/drawing/2014/main" id="{B5200BC5-C213-438C-988E-94BFFE0FBE59}"/>
                  </a:ext>
                </a:extLst>
              </p:cNvPr>
              <p:cNvSpPr/>
              <p:nvPr/>
            </p:nvSpPr>
            <p:spPr>
              <a:xfrm>
                <a:off x="737633" y="5743956"/>
                <a:ext cx="138620" cy="13863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8">
                <a:extLst>
                  <a:ext uri="{FF2B5EF4-FFF2-40B4-BE49-F238E27FC236}">
                    <a16:creationId xmlns:a16="http://schemas.microsoft.com/office/drawing/2014/main" id="{6D3D0E2E-8859-4605-8DFB-A1B64880B1C0}"/>
                  </a:ext>
                </a:extLst>
              </p:cNvPr>
              <p:cNvSpPr/>
              <p:nvPr/>
            </p:nvSpPr>
            <p:spPr>
              <a:xfrm>
                <a:off x="932987" y="5926523"/>
                <a:ext cx="138620" cy="13863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9">
                <a:extLst>
                  <a:ext uri="{FF2B5EF4-FFF2-40B4-BE49-F238E27FC236}">
                    <a16:creationId xmlns:a16="http://schemas.microsoft.com/office/drawing/2014/main" id="{B1953ED6-CCE6-4168-ADB1-C3206FA26E87}"/>
                  </a:ext>
                </a:extLst>
              </p:cNvPr>
              <p:cNvSpPr/>
              <p:nvPr/>
            </p:nvSpPr>
            <p:spPr>
              <a:xfrm>
                <a:off x="932987" y="6099465"/>
                <a:ext cx="138620" cy="13863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38263CA-2D91-46EC-8CC2-EF250C5EF55D}"/>
                </a:ext>
              </a:extLst>
            </p:cNvPr>
            <p:cNvSpPr/>
            <p:nvPr/>
          </p:nvSpPr>
          <p:spPr>
            <a:xfrm>
              <a:off x="1353972" y="5773686"/>
              <a:ext cx="92710" cy="323215"/>
            </a:xfrm>
            <a:custGeom>
              <a:avLst/>
              <a:gdLst/>
              <a:ahLst/>
              <a:cxnLst/>
              <a:rect l="l" t="t" r="r" b="b"/>
              <a:pathLst>
                <a:path w="92709" h="323214">
                  <a:moveTo>
                    <a:pt x="92557" y="0"/>
                  </a:moveTo>
                  <a:lnTo>
                    <a:pt x="0" y="0"/>
                  </a:lnTo>
                  <a:lnTo>
                    <a:pt x="0" y="322732"/>
                  </a:lnTo>
                  <a:lnTo>
                    <a:pt x="92557" y="322732"/>
                  </a:lnTo>
                  <a:lnTo>
                    <a:pt x="925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9FC075F1-B17D-4864-A849-3D74494DA88F}"/>
                </a:ext>
              </a:extLst>
            </p:cNvPr>
            <p:cNvSpPr/>
            <p:nvPr/>
          </p:nvSpPr>
          <p:spPr>
            <a:xfrm>
              <a:off x="1518626" y="5761633"/>
              <a:ext cx="456565" cy="335280"/>
            </a:xfrm>
            <a:custGeom>
              <a:avLst/>
              <a:gdLst/>
              <a:ahLst/>
              <a:cxnLst/>
              <a:rect l="l" t="t" r="r" b="b"/>
              <a:pathLst>
                <a:path w="456564" h="335279">
                  <a:moveTo>
                    <a:pt x="327672" y="0"/>
                  </a:moveTo>
                  <a:lnTo>
                    <a:pt x="302435" y="2499"/>
                  </a:lnTo>
                  <a:lnTo>
                    <a:pt x="278442" y="9802"/>
                  </a:lnTo>
                  <a:lnTo>
                    <a:pt x="256319" y="21618"/>
                  </a:lnTo>
                  <a:lnTo>
                    <a:pt x="236689" y="37655"/>
                  </a:lnTo>
                  <a:lnTo>
                    <a:pt x="217055" y="21618"/>
                  </a:lnTo>
                  <a:lnTo>
                    <a:pt x="194932" y="9802"/>
                  </a:lnTo>
                  <a:lnTo>
                    <a:pt x="170942" y="2499"/>
                  </a:lnTo>
                  <a:lnTo>
                    <a:pt x="145707" y="0"/>
                  </a:lnTo>
                  <a:lnTo>
                    <a:pt x="127794" y="1271"/>
                  </a:lnTo>
                  <a:lnTo>
                    <a:pt x="110289" y="5019"/>
                  </a:lnTo>
                  <a:lnTo>
                    <a:pt x="93475" y="11144"/>
                  </a:lnTo>
                  <a:lnTo>
                    <a:pt x="77635" y="19545"/>
                  </a:lnTo>
                  <a:lnTo>
                    <a:pt x="74574" y="12052"/>
                  </a:lnTo>
                  <a:lnTo>
                    <a:pt x="0" y="12052"/>
                  </a:lnTo>
                  <a:lnTo>
                    <a:pt x="0" y="334784"/>
                  </a:lnTo>
                  <a:lnTo>
                    <a:pt x="92570" y="334784"/>
                  </a:lnTo>
                  <a:lnTo>
                    <a:pt x="92570" y="137261"/>
                  </a:lnTo>
                  <a:lnTo>
                    <a:pt x="96088" y="119877"/>
                  </a:lnTo>
                  <a:lnTo>
                    <a:pt x="105678" y="105665"/>
                  </a:lnTo>
                  <a:lnTo>
                    <a:pt x="119889" y="96076"/>
                  </a:lnTo>
                  <a:lnTo>
                    <a:pt x="137274" y="92557"/>
                  </a:lnTo>
                  <a:lnTo>
                    <a:pt x="154653" y="96076"/>
                  </a:lnTo>
                  <a:lnTo>
                    <a:pt x="168865" y="105665"/>
                  </a:lnTo>
                  <a:lnTo>
                    <a:pt x="178458" y="119877"/>
                  </a:lnTo>
                  <a:lnTo>
                    <a:pt x="181978" y="137261"/>
                  </a:lnTo>
                  <a:lnTo>
                    <a:pt x="181978" y="334784"/>
                  </a:lnTo>
                  <a:lnTo>
                    <a:pt x="274535" y="334784"/>
                  </a:lnTo>
                  <a:lnTo>
                    <a:pt x="274535" y="137261"/>
                  </a:lnTo>
                  <a:lnTo>
                    <a:pt x="278054" y="119877"/>
                  </a:lnTo>
                  <a:lnTo>
                    <a:pt x="287643" y="105665"/>
                  </a:lnTo>
                  <a:lnTo>
                    <a:pt x="301855" y="96076"/>
                  </a:lnTo>
                  <a:lnTo>
                    <a:pt x="319239" y="92557"/>
                  </a:lnTo>
                  <a:lnTo>
                    <a:pt x="336624" y="96076"/>
                  </a:lnTo>
                  <a:lnTo>
                    <a:pt x="350835" y="105665"/>
                  </a:lnTo>
                  <a:lnTo>
                    <a:pt x="360425" y="119877"/>
                  </a:lnTo>
                  <a:lnTo>
                    <a:pt x="363943" y="137261"/>
                  </a:lnTo>
                  <a:lnTo>
                    <a:pt x="363943" y="334784"/>
                  </a:lnTo>
                  <a:lnTo>
                    <a:pt x="456501" y="334784"/>
                  </a:lnTo>
                  <a:lnTo>
                    <a:pt x="456501" y="128828"/>
                  </a:lnTo>
                  <a:lnTo>
                    <a:pt x="446362" y="78727"/>
                  </a:lnTo>
                  <a:lnTo>
                    <a:pt x="418728" y="37772"/>
                  </a:lnTo>
                  <a:lnTo>
                    <a:pt x="377773" y="10138"/>
                  </a:lnTo>
                  <a:lnTo>
                    <a:pt x="327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5449EC3A-0D03-4B46-A006-652D0919CE7E}"/>
                </a:ext>
              </a:extLst>
            </p:cNvPr>
            <p:cNvSpPr/>
            <p:nvPr/>
          </p:nvSpPr>
          <p:spPr>
            <a:xfrm>
              <a:off x="2027344" y="5761632"/>
              <a:ext cx="347345" cy="347345"/>
            </a:xfrm>
            <a:custGeom>
              <a:avLst/>
              <a:gdLst/>
              <a:ahLst/>
              <a:cxnLst/>
              <a:rect l="l" t="t" r="r" b="b"/>
              <a:pathLst>
                <a:path w="347344" h="347345">
                  <a:moveTo>
                    <a:pt x="173418" y="0"/>
                  </a:moveTo>
                  <a:lnTo>
                    <a:pt x="127367" y="6204"/>
                  </a:lnTo>
                  <a:lnTo>
                    <a:pt x="85955" y="23709"/>
                  </a:lnTo>
                  <a:lnTo>
                    <a:pt x="50847" y="50847"/>
                  </a:lnTo>
                  <a:lnTo>
                    <a:pt x="23709" y="85955"/>
                  </a:lnTo>
                  <a:lnTo>
                    <a:pt x="6204" y="127367"/>
                  </a:lnTo>
                  <a:lnTo>
                    <a:pt x="0" y="173418"/>
                  </a:lnTo>
                  <a:lnTo>
                    <a:pt x="6204" y="219465"/>
                  </a:lnTo>
                  <a:lnTo>
                    <a:pt x="23709" y="260875"/>
                  </a:lnTo>
                  <a:lnTo>
                    <a:pt x="50847" y="295984"/>
                  </a:lnTo>
                  <a:lnTo>
                    <a:pt x="85955" y="323125"/>
                  </a:lnTo>
                  <a:lnTo>
                    <a:pt x="127367" y="340631"/>
                  </a:lnTo>
                  <a:lnTo>
                    <a:pt x="173418" y="346836"/>
                  </a:lnTo>
                  <a:lnTo>
                    <a:pt x="219469" y="340631"/>
                  </a:lnTo>
                  <a:lnTo>
                    <a:pt x="260881" y="323125"/>
                  </a:lnTo>
                  <a:lnTo>
                    <a:pt x="295989" y="295984"/>
                  </a:lnTo>
                  <a:lnTo>
                    <a:pt x="323127" y="260875"/>
                  </a:lnTo>
                  <a:lnTo>
                    <a:pt x="325916" y="254279"/>
                  </a:lnTo>
                  <a:lnTo>
                    <a:pt x="173418" y="254279"/>
                  </a:lnTo>
                  <a:lnTo>
                    <a:pt x="141972" y="247913"/>
                  </a:lnTo>
                  <a:lnTo>
                    <a:pt x="116266" y="230565"/>
                  </a:lnTo>
                  <a:lnTo>
                    <a:pt x="98921" y="204858"/>
                  </a:lnTo>
                  <a:lnTo>
                    <a:pt x="92557" y="173418"/>
                  </a:lnTo>
                  <a:lnTo>
                    <a:pt x="98921" y="141972"/>
                  </a:lnTo>
                  <a:lnTo>
                    <a:pt x="116266" y="116266"/>
                  </a:lnTo>
                  <a:lnTo>
                    <a:pt x="141972" y="98921"/>
                  </a:lnTo>
                  <a:lnTo>
                    <a:pt x="173418" y="92557"/>
                  </a:lnTo>
                  <a:lnTo>
                    <a:pt x="325918" y="92557"/>
                  </a:lnTo>
                  <a:lnTo>
                    <a:pt x="323127" y="85955"/>
                  </a:lnTo>
                  <a:lnTo>
                    <a:pt x="295989" y="50847"/>
                  </a:lnTo>
                  <a:lnTo>
                    <a:pt x="260881" y="23709"/>
                  </a:lnTo>
                  <a:lnTo>
                    <a:pt x="219469" y="6204"/>
                  </a:lnTo>
                  <a:lnTo>
                    <a:pt x="173418" y="0"/>
                  </a:lnTo>
                  <a:close/>
                </a:path>
                <a:path w="347344" h="347345">
                  <a:moveTo>
                    <a:pt x="325918" y="92557"/>
                  </a:moveTo>
                  <a:lnTo>
                    <a:pt x="173418" y="92557"/>
                  </a:lnTo>
                  <a:lnTo>
                    <a:pt x="204542" y="99028"/>
                  </a:lnTo>
                  <a:lnTo>
                    <a:pt x="230284" y="116552"/>
                  </a:lnTo>
                  <a:lnTo>
                    <a:pt x="247808" y="142294"/>
                  </a:lnTo>
                  <a:lnTo>
                    <a:pt x="254279" y="173418"/>
                  </a:lnTo>
                  <a:lnTo>
                    <a:pt x="247915" y="204858"/>
                  </a:lnTo>
                  <a:lnTo>
                    <a:pt x="230570" y="230565"/>
                  </a:lnTo>
                  <a:lnTo>
                    <a:pt x="204864" y="247913"/>
                  </a:lnTo>
                  <a:lnTo>
                    <a:pt x="173418" y="254279"/>
                  </a:lnTo>
                  <a:lnTo>
                    <a:pt x="325916" y="254279"/>
                  </a:lnTo>
                  <a:lnTo>
                    <a:pt x="340632" y="219465"/>
                  </a:lnTo>
                  <a:lnTo>
                    <a:pt x="346837" y="173418"/>
                  </a:lnTo>
                  <a:lnTo>
                    <a:pt x="340632" y="127367"/>
                  </a:lnTo>
                  <a:lnTo>
                    <a:pt x="325918" y="92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24E8E924-51CE-4945-8C27-D9403DC3E640}"/>
                </a:ext>
              </a:extLst>
            </p:cNvPr>
            <p:cNvSpPr/>
            <p:nvPr/>
          </p:nvSpPr>
          <p:spPr>
            <a:xfrm>
              <a:off x="2428201" y="5653176"/>
              <a:ext cx="92710" cy="443865"/>
            </a:xfrm>
            <a:custGeom>
              <a:avLst/>
              <a:gdLst/>
              <a:ahLst/>
              <a:cxnLst/>
              <a:rect l="l" t="t" r="r" b="b"/>
              <a:pathLst>
                <a:path w="92710" h="443864">
                  <a:moveTo>
                    <a:pt x="92557" y="0"/>
                  </a:moveTo>
                  <a:lnTo>
                    <a:pt x="0" y="0"/>
                  </a:lnTo>
                  <a:lnTo>
                    <a:pt x="0" y="443242"/>
                  </a:lnTo>
                  <a:lnTo>
                    <a:pt x="92557" y="443242"/>
                  </a:lnTo>
                  <a:lnTo>
                    <a:pt x="925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B64658B0-4237-44AF-89AB-F0A7DBDF8611}"/>
                </a:ext>
              </a:extLst>
            </p:cNvPr>
            <p:cNvSpPr/>
            <p:nvPr/>
          </p:nvSpPr>
          <p:spPr>
            <a:xfrm>
              <a:off x="2570556" y="5761632"/>
              <a:ext cx="347345" cy="347345"/>
            </a:xfrm>
            <a:custGeom>
              <a:avLst/>
              <a:gdLst/>
              <a:ahLst/>
              <a:cxnLst/>
              <a:rect l="l" t="t" r="r" b="b"/>
              <a:pathLst>
                <a:path w="347344" h="347345">
                  <a:moveTo>
                    <a:pt x="164985" y="0"/>
                  </a:moveTo>
                  <a:lnTo>
                    <a:pt x="121177" y="6204"/>
                  </a:lnTo>
                  <a:lnTo>
                    <a:pt x="81780" y="23709"/>
                  </a:lnTo>
                  <a:lnTo>
                    <a:pt x="48379" y="50847"/>
                  </a:lnTo>
                  <a:lnTo>
                    <a:pt x="22558" y="85955"/>
                  </a:lnTo>
                  <a:lnTo>
                    <a:pt x="5903" y="127367"/>
                  </a:lnTo>
                  <a:lnTo>
                    <a:pt x="0" y="173418"/>
                  </a:lnTo>
                  <a:lnTo>
                    <a:pt x="5903" y="219465"/>
                  </a:lnTo>
                  <a:lnTo>
                    <a:pt x="22558" y="260875"/>
                  </a:lnTo>
                  <a:lnTo>
                    <a:pt x="48379" y="295984"/>
                  </a:lnTo>
                  <a:lnTo>
                    <a:pt x="81780" y="323125"/>
                  </a:lnTo>
                  <a:lnTo>
                    <a:pt x="121177" y="340631"/>
                  </a:lnTo>
                  <a:lnTo>
                    <a:pt x="164985" y="346836"/>
                  </a:lnTo>
                  <a:lnTo>
                    <a:pt x="191561" y="344586"/>
                  </a:lnTo>
                  <a:lnTo>
                    <a:pt x="217193" y="337956"/>
                  </a:lnTo>
                  <a:lnTo>
                    <a:pt x="241432" y="327130"/>
                  </a:lnTo>
                  <a:lnTo>
                    <a:pt x="263829" y="312292"/>
                  </a:lnTo>
                  <a:lnTo>
                    <a:pt x="346836" y="312292"/>
                  </a:lnTo>
                  <a:lnTo>
                    <a:pt x="346836" y="254279"/>
                  </a:lnTo>
                  <a:lnTo>
                    <a:pt x="173418" y="254279"/>
                  </a:lnTo>
                  <a:lnTo>
                    <a:pt x="141972" y="247913"/>
                  </a:lnTo>
                  <a:lnTo>
                    <a:pt x="116266" y="230565"/>
                  </a:lnTo>
                  <a:lnTo>
                    <a:pt x="98921" y="204858"/>
                  </a:lnTo>
                  <a:lnTo>
                    <a:pt x="92557" y="173418"/>
                  </a:lnTo>
                  <a:lnTo>
                    <a:pt x="98921" y="141972"/>
                  </a:lnTo>
                  <a:lnTo>
                    <a:pt x="116266" y="116266"/>
                  </a:lnTo>
                  <a:lnTo>
                    <a:pt x="141972" y="98921"/>
                  </a:lnTo>
                  <a:lnTo>
                    <a:pt x="173418" y="92557"/>
                  </a:lnTo>
                  <a:lnTo>
                    <a:pt x="346836" y="92557"/>
                  </a:lnTo>
                  <a:lnTo>
                    <a:pt x="346836" y="34543"/>
                  </a:lnTo>
                  <a:lnTo>
                    <a:pt x="263829" y="34543"/>
                  </a:lnTo>
                  <a:lnTo>
                    <a:pt x="241432" y="19706"/>
                  </a:lnTo>
                  <a:lnTo>
                    <a:pt x="217193" y="8880"/>
                  </a:lnTo>
                  <a:lnTo>
                    <a:pt x="191561" y="2250"/>
                  </a:lnTo>
                  <a:lnTo>
                    <a:pt x="164985" y="0"/>
                  </a:lnTo>
                  <a:close/>
                </a:path>
                <a:path w="347344" h="347345">
                  <a:moveTo>
                    <a:pt x="346836" y="312292"/>
                  </a:moveTo>
                  <a:lnTo>
                    <a:pt x="263829" y="312292"/>
                  </a:lnTo>
                  <a:lnTo>
                    <a:pt x="271932" y="334784"/>
                  </a:lnTo>
                  <a:lnTo>
                    <a:pt x="346836" y="334784"/>
                  </a:lnTo>
                  <a:lnTo>
                    <a:pt x="346836" y="312292"/>
                  </a:lnTo>
                  <a:close/>
                </a:path>
                <a:path w="347344" h="347345">
                  <a:moveTo>
                    <a:pt x="346836" y="92557"/>
                  </a:moveTo>
                  <a:lnTo>
                    <a:pt x="173418" y="92557"/>
                  </a:lnTo>
                  <a:lnTo>
                    <a:pt x="204864" y="98921"/>
                  </a:lnTo>
                  <a:lnTo>
                    <a:pt x="230570" y="116266"/>
                  </a:lnTo>
                  <a:lnTo>
                    <a:pt x="247915" y="141972"/>
                  </a:lnTo>
                  <a:lnTo>
                    <a:pt x="254279" y="173418"/>
                  </a:lnTo>
                  <a:lnTo>
                    <a:pt x="247915" y="204858"/>
                  </a:lnTo>
                  <a:lnTo>
                    <a:pt x="230570" y="230565"/>
                  </a:lnTo>
                  <a:lnTo>
                    <a:pt x="204864" y="247913"/>
                  </a:lnTo>
                  <a:lnTo>
                    <a:pt x="173418" y="254279"/>
                  </a:lnTo>
                  <a:lnTo>
                    <a:pt x="346836" y="254279"/>
                  </a:lnTo>
                  <a:lnTo>
                    <a:pt x="346836" y="92557"/>
                  </a:lnTo>
                  <a:close/>
                </a:path>
                <a:path w="347344" h="347345">
                  <a:moveTo>
                    <a:pt x="346836" y="12052"/>
                  </a:moveTo>
                  <a:lnTo>
                    <a:pt x="271932" y="12052"/>
                  </a:lnTo>
                  <a:lnTo>
                    <a:pt x="263829" y="34543"/>
                  </a:lnTo>
                  <a:lnTo>
                    <a:pt x="346836" y="34543"/>
                  </a:lnTo>
                  <a:lnTo>
                    <a:pt x="346836" y="12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16E0482A-D4DC-4B0D-8490-2FE8FBD516F0}"/>
                </a:ext>
              </a:extLst>
            </p:cNvPr>
            <p:cNvSpPr/>
            <p:nvPr/>
          </p:nvSpPr>
          <p:spPr>
            <a:xfrm>
              <a:off x="1343892" y="5621769"/>
              <a:ext cx="112725" cy="112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EB470963-CCB2-4AA7-89E9-AD46B48F31D0}"/>
                </a:ext>
              </a:extLst>
            </p:cNvPr>
            <p:cNvSpPr/>
            <p:nvPr/>
          </p:nvSpPr>
          <p:spPr>
            <a:xfrm>
              <a:off x="1354264" y="6209119"/>
              <a:ext cx="24765" cy="104775"/>
            </a:xfrm>
            <a:custGeom>
              <a:avLst/>
              <a:gdLst/>
              <a:ahLst/>
              <a:cxnLst/>
              <a:rect l="l" t="t" r="r" b="b"/>
              <a:pathLst>
                <a:path w="24765" h="104775">
                  <a:moveTo>
                    <a:pt x="24714" y="0"/>
                  </a:moveTo>
                  <a:lnTo>
                    <a:pt x="0" y="0"/>
                  </a:lnTo>
                  <a:lnTo>
                    <a:pt x="0" y="104698"/>
                  </a:lnTo>
                  <a:lnTo>
                    <a:pt x="24714" y="104698"/>
                  </a:lnTo>
                  <a:lnTo>
                    <a:pt x="247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5DFE2D7-67DA-4DA4-BB18-6B94728B370B}"/>
                </a:ext>
              </a:extLst>
            </p:cNvPr>
            <p:cNvSpPr/>
            <p:nvPr/>
          </p:nvSpPr>
          <p:spPr>
            <a:xfrm>
              <a:off x="1453741" y="6204922"/>
              <a:ext cx="98425" cy="1088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F8B265C4-1B2F-4151-885A-07CE13D59B92}"/>
                </a:ext>
              </a:extLst>
            </p:cNvPr>
            <p:cNvSpPr/>
            <p:nvPr/>
          </p:nvSpPr>
          <p:spPr>
            <a:xfrm>
              <a:off x="1619604" y="6163043"/>
              <a:ext cx="52069" cy="151130"/>
            </a:xfrm>
            <a:custGeom>
              <a:avLst/>
              <a:gdLst/>
              <a:ahLst/>
              <a:cxnLst/>
              <a:rect l="l" t="t" r="r" b="b"/>
              <a:pathLst>
                <a:path w="52069" h="151129">
                  <a:moveTo>
                    <a:pt x="51511" y="0"/>
                  </a:moveTo>
                  <a:lnTo>
                    <a:pt x="36105" y="3154"/>
                  </a:lnTo>
                  <a:lnTo>
                    <a:pt x="23448" y="11726"/>
                  </a:lnTo>
                  <a:lnTo>
                    <a:pt x="14876" y="24383"/>
                  </a:lnTo>
                  <a:lnTo>
                    <a:pt x="11722" y="39789"/>
                  </a:lnTo>
                  <a:lnTo>
                    <a:pt x="11722" y="46075"/>
                  </a:lnTo>
                  <a:lnTo>
                    <a:pt x="0" y="46075"/>
                  </a:lnTo>
                  <a:lnTo>
                    <a:pt x="0" y="67005"/>
                  </a:lnTo>
                  <a:lnTo>
                    <a:pt x="11722" y="67005"/>
                  </a:lnTo>
                  <a:lnTo>
                    <a:pt x="11722" y="150774"/>
                  </a:lnTo>
                  <a:lnTo>
                    <a:pt x="36436" y="150774"/>
                  </a:lnTo>
                  <a:lnTo>
                    <a:pt x="36436" y="67005"/>
                  </a:lnTo>
                  <a:lnTo>
                    <a:pt x="48158" y="67005"/>
                  </a:lnTo>
                  <a:lnTo>
                    <a:pt x="48158" y="46075"/>
                  </a:lnTo>
                  <a:lnTo>
                    <a:pt x="36436" y="46075"/>
                  </a:lnTo>
                  <a:lnTo>
                    <a:pt x="36436" y="31623"/>
                  </a:lnTo>
                  <a:lnTo>
                    <a:pt x="43141" y="24714"/>
                  </a:lnTo>
                  <a:lnTo>
                    <a:pt x="51511" y="24714"/>
                  </a:lnTo>
                  <a:lnTo>
                    <a:pt x="515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16100A05-DCF9-453A-B4DB-8EAFD766A7E5}"/>
                </a:ext>
              </a:extLst>
            </p:cNvPr>
            <p:cNvSpPr/>
            <p:nvPr/>
          </p:nvSpPr>
          <p:spPr>
            <a:xfrm>
              <a:off x="1727455" y="6204923"/>
              <a:ext cx="113068" cy="1130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8FC00666-8F22-4804-9195-93EB4A67313C}"/>
                </a:ext>
              </a:extLst>
            </p:cNvPr>
            <p:cNvSpPr/>
            <p:nvPr/>
          </p:nvSpPr>
          <p:spPr>
            <a:xfrm>
              <a:off x="1909216" y="6209115"/>
              <a:ext cx="57150" cy="104775"/>
            </a:xfrm>
            <a:custGeom>
              <a:avLst/>
              <a:gdLst/>
              <a:ahLst/>
              <a:cxnLst/>
              <a:rect l="l" t="t" r="r" b="b"/>
              <a:pathLst>
                <a:path w="57150" h="104775">
                  <a:moveTo>
                    <a:pt x="56540" y="0"/>
                  </a:moveTo>
                  <a:lnTo>
                    <a:pt x="39166" y="0"/>
                  </a:lnTo>
                  <a:lnTo>
                    <a:pt x="33502" y="2514"/>
                  </a:lnTo>
                  <a:lnTo>
                    <a:pt x="28066" y="6070"/>
                  </a:lnTo>
                  <a:lnTo>
                    <a:pt x="23660" y="10261"/>
                  </a:lnTo>
                  <a:lnTo>
                    <a:pt x="19684" y="0"/>
                  </a:lnTo>
                  <a:lnTo>
                    <a:pt x="0" y="0"/>
                  </a:lnTo>
                  <a:lnTo>
                    <a:pt x="0" y="104698"/>
                  </a:lnTo>
                  <a:lnTo>
                    <a:pt x="24714" y="104698"/>
                  </a:lnTo>
                  <a:lnTo>
                    <a:pt x="24714" y="52349"/>
                  </a:lnTo>
                  <a:lnTo>
                    <a:pt x="27213" y="39955"/>
                  </a:lnTo>
                  <a:lnTo>
                    <a:pt x="34031" y="29840"/>
                  </a:lnTo>
                  <a:lnTo>
                    <a:pt x="44146" y="23022"/>
                  </a:lnTo>
                  <a:lnTo>
                    <a:pt x="56540" y="20523"/>
                  </a:lnTo>
                  <a:lnTo>
                    <a:pt x="56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24668CF2-AB69-4C5E-8A9E-0A74F9C92A07}"/>
                </a:ext>
              </a:extLst>
            </p:cNvPr>
            <p:cNvSpPr/>
            <p:nvPr/>
          </p:nvSpPr>
          <p:spPr>
            <a:xfrm>
              <a:off x="2032147" y="6204922"/>
              <a:ext cx="151180" cy="1088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0DF7642F-D53A-4C46-8406-81ADE0ADF806}"/>
                </a:ext>
              </a:extLst>
            </p:cNvPr>
            <p:cNvSpPr/>
            <p:nvPr/>
          </p:nvSpPr>
          <p:spPr>
            <a:xfrm>
              <a:off x="2249733" y="6204922"/>
              <a:ext cx="113068" cy="1130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1AA284E4-0BE4-4D39-AC47-AC9A6D16FBBB}"/>
                </a:ext>
              </a:extLst>
            </p:cNvPr>
            <p:cNvSpPr/>
            <p:nvPr/>
          </p:nvSpPr>
          <p:spPr>
            <a:xfrm>
              <a:off x="2428775" y="6180843"/>
              <a:ext cx="53340" cy="133350"/>
            </a:xfrm>
            <a:custGeom>
              <a:avLst/>
              <a:gdLst/>
              <a:ahLst/>
              <a:cxnLst/>
              <a:rect l="l" t="t" r="r" b="b"/>
              <a:pathLst>
                <a:path w="53339" h="133350">
                  <a:moveTo>
                    <a:pt x="38112" y="0"/>
                  </a:moveTo>
                  <a:lnTo>
                    <a:pt x="13398" y="0"/>
                  </a:lnTo>
                  <a:lnTo>
                    <a:pt x="13398" y="28270"/>
                  </a:lnTo>
                  <a:lnTo>
                    <a:pt x="0" y="28270"/>
                  </a:lnTo>
                  <a:lnTo>
                    <a:pt x="0" y="49212"/>
                  </a:lnTo>
                  <a:lnTo>
                    <a:pt x="13398" y="49212"/>
                  </a:lnTo>
                  <a:lnTo>
                    <a:pt x="13398" y="97370"/>
                  </a:lnTo>
                  <a:lnTo>
                    <a:pt x="14976" y="108648"/>
                  </a:lnTo>
                  <a:lnTo>
                    <a:pt x="19421" y="118627"/>
                  </a:lnTo>
                  <a:lnTo>
                    <a:pt x="26300" y="126878"/>
                  </a:lnTo>
                  <a:lnTo>
                    <a:pt x="35178" y="132968"/>
                  </a:lnTo>
                  <a:lnTo>
                    <a:pt x="53187" y="132968"/>
                  </a:lnTo>
                  <a:lnTo>
                    <a:pt x="53187" y="112445"/>
                  </a:lnTo>
                  <a:lnTo>
                    <a:pt x="44818" y="112445"/>
                  </a:lnTo>
                  <a:lnTo>
                    <a:pt x="38112" y="105740"/>
                  </a:lnTo>
                  <a:lnTo>
                    <a:pt x="38112" y="49212"/>
                  </a:lnTo>
                  <a:lnTo>
                    <a:pt x="50253" y="49212"/>
                  </a:lnTo>
                  <a:lnTo>
                    <a:pt x="50253" y="28270"/>
                  </a:lnTo>
                  <a:lnTo>
                    <a:pt x="38112" y="28270"/>
                  </a:lnTo>
                  <a:lnTo>
                    <a:pt x="38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F1C771DC-E46F-4CF6-AD63-37F0E3F52AFF}"/>
                </a:ext>
              </a:extLst>
            </p:cNvPr>
            <p:cNvSpPr/>
            <p:nvPr/>
          </p:nvSpPr>
          <p:spPr>
            <a:xfrm>
              <a:off x="2551899" y="6209119"/>
              <a:ext cx="24765" cy="104775"/>
            </a:xfrm>
            <a:custGeom>
              <a:avLst/>
              <a:gdLst/>
              <a:ahLst/>
              <a:cxnLst/>
              <a:rect l="l" t="t" r="r" b="b"/>
              <a:pathLst>
                <a:path w="24764" h="104775">
                  <a:moveTo>
                    <a:pt x="24714" y="0"/>
                  </a:moveTo>
                  <a:lnTo>
                    <a:pt x="0" y="0"/>
                  </a:lnTo>
                  <a:lnTo>
                    <a:pt x="0" y="104698"/>
                  </a:lnTo>
                  <a:lnTo>
                    <a:pt x="24714" y="104698"/>
                  </a:lnTo>
                  <a:lnTo>
                    <a:pt x="247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A384C0C3-A569-4CC8-BA2C-C624F273586A}"/>
                </a:ext>
              </a:extLst>
            </p:cNvPr>
            <p:cNvSpPr/>
            <p:nvPr/>
          </p:nvSpPr>
          <p:spPr>
            <a:xfrm>
              <a:off x="2645312" y="6204927"/>
              <a:ext cx="100507" cy="1130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86B6CD14-140E-4926-AFF4-3BA75D935329}"/>
                </a:ext>
              </a:extLst>
            </p:cNvPr>
            <p:cNvSpPr/>
            <p:nvPr/>
          </p:nvSpPr>
          <p:spPr>
            <a:xfrm>
              <a:off x="2804047" y="6204922"/>
              <a:ext cx="113068" cy="1130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8A371976-E3F8-4CFE-8C6F-74BED401121C}"/>
                </a:ext>
              </a:extLst>
            </p:cNvPr>
            <p:cNvSpPr/>
            <p:nvPr/>
          </p:nvSpPr>
          <p:spPr>
            <a:xfrm>
              <a:off x="1351619" y="616263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2910" y="0"/>
                  </a:moveTo>
                  <a:lnTo>
                    <a:pt x="6616" y="0"/>
                  </a:lnTo>
                  <a:lnTo>
                    <a:pt x="0" y="6603"/>
                  </a:lnTo>
                  <a:lnTo>
                    <a:pt x="0" y="22910"/>
                  </a:lnTo>
                  <a:lnTo>
                    <a:pt x="6616" y="29514"/>
                  </a:lnTo>
                  <a:lnTo>
                    <a:pt x="22910" y="29514"/>
                  </a:lnTo>
                  <a:lnTo>
                    <a:pt x="29514" y="22910"/>
                  </a:lnTo>
                  <a:lnTo>
                    <a:pt x="29514" y="14757"/>
                  </a:lnTo>
                  <a:lnTo>
                    <a:pt x="29514" y="6603"/>
                  </a:lnTo>
                  <a:lnTo>
                    <a:pt x="22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29F23B1D-1140-480C-9FCF-2DAE377F9F00}"/>
                </a:ext>
              </a:extLst>
            </p:cNvPr>
            <p:cNvSpPr/>
            <p:nvPr/>
          </p:nvSpPr>
          <p:spPr>
            <a:xfrm>
              <a:off x="2549307" y="616263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2910" y="0"/>
                  </a:moveTo>
                  <a:lnTo>
                    <a:pt x="6616" y="0"/>
                  </a:lnTo>
                  <a:lnTo>
                    <a:pt x="0" y="6603"/>
                  </a:lnTo>
                  <a:lnTo>
                    <a:pt x="0" y="22910"/>
                  </a:lnTo>
                  <a:lnTo>
                    <a:pt x="6616" y="29514"/>
                  </a:lnTo>
                  <a:lnTo>
                    <a:pt x="22910" y="29514"/>
                  </a:lnTo>
                  <a:lnTo>
                    <a:pt x="29514" y="22910"/>
                  </a:lnTo>
                  <a:lnTo>
                    <a:pt x="29514" y="14757"/>
                  </a:lnTo>
                  <a:lnTo>
                    <a:pt x="29514" y="6603"/>
                  </a:lnTo>
                  <a:lnTo>
                    <a:pt x="22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403ADA16-F52A-4BF1-A292-F6772CD09F0B}"/>
                </a:ext>
              </a:extLst>
            </p:cNvPr>
            <p:cNvSpPr/>
            <p:nvPr/>
          </p:nvSpPr>
          <p:spPr>
            <a:xfrm>
              <a:off x="741497" y="5926528"/>
              <a:ext cx="131445" cy="387350"/>
            </a:xfrm>
            <a:custGeom>
              <a:avLst/>
              <a:gdLst/>
              <a:ahLst/>
              <a:cxnLst/>
              <a:rect l="l" t="t" r="r" b="b"/>
              <a:pathLst>
                <a:path w="131444" h="387350">
                  <a:moveTo>
                    <a:pt x="130886" y="0"/>
                  </a:moveTo>
                  <a:lnTo>
                    <a:pt x="0" y="0"/>
                  </a:lnTo>
                  <a:lnTo>
                    <a:pt x="0" y="355434"/>
                  </a:lnTo>
                  <a:lnTo>
                    <a:pt x="30812" y="367901"/>
                  </a:lnTo>
                  <a:lnTo>
                    <a:pt x="63004" y="377415"/>
                  </a:lnTo>
                  <a:lnTo>
                    <a:pt x="96415" y="383809"/>
                  </a:lnTo>
                  <a:lnTo>
                    <a:pt x="130886" y="386918"/>
                  </a:lnTo>
                  <a:lnTo>
                    <a:pt x="1308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Segnaposto testo 42">
            <a:extLst>
              <a:ext uri="{FF2B5EF4-FFF2-40B4-BE49-F238E27FC236}">
                <a16:creationId xmlns:a16="http://schemas.microsoft.com/office/drawing/2014/main" id="{9B11A1DA-3512-455B-95BF-6C5F4F1E5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0888" y="6078617"/>
            <a:ext cx="5741987" cy="346075"/>
          </a:xfrm>
        </p:spPr>
        <p:txBody>
          <a:bodyPr>
            <a:noAutofit/>
          </a:bodyPr>
          <a:lstStyle>
            <a:lvl1pPr algn="r">
              <a:defRPr sz="2200"/>
            </a:lvl1pPr>
          </a:lstStyle>
          <a:p>
            <a:pPr lvl="0"/>
            <a:r>
              <a:rPr lang="it-IT"/>
              <a:t>Luogo e data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E37AF72-D775-CE9A-84BD-132C8F5C21B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-3175"/>
            <a:ext cx="3825875" cy="436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6D6809-9C3F-4FC3-B1E8-5F50B06C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melia Bold" panose="02000503040000020004" pitchFamily="50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FD702B-CADA-49D0-8493-7D49C0B7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Amelia" panose="02000503040000020004" pitchFamily="50" charset="0"/>
              </a:defRPr>
            </a:lvl1pPr>
            <a:lvl2pPr>
              <a:defRPr sz="2800">
                <a:latin typeface="Amelia" panose="02000503040000020004" pitchFamily="50" charset="0"/>
              </a:defRPr>
            </a:lvl2pPr>
            <a:lvl3pPr>
              <a:defRPr sz="2400">
                <a:latin typeface="Amelia" panose="02000503040000020004" pitchFamily="50" charset="0"/>
              </a:defRPr>
            </a:lvl3pPr>
            <a:lvl4pPr>
              <a:defRPr sz="2000">
                <a:latin typeface="Amelia" panose="02000503040000020004" pitchFamily="50" charset="0"/>
              </a:defRPr>
            </a:lvl4pPr>
            <a:lvl5pPr>
              <a:defRPr sz="2000">
                <a:latin typeface="Amelia" panose="02000503040000020004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42E5045-673B-4A03-842B-9C8B85C87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melia" panose="020005030400000200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591CA7-C941-489B-B7B3-8E24A119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FEF9-8966-4697-905A-B0BF2CEA2867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DDE9B3-8E03-494B-824C-0D0C1822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75EA7C-A1DD-475C-A52B-E6D81A3A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6A938-066A-4A67-88E8-1E367C7321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5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AB789A-3313-45E1-9AF8-AE51618F7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melia Black" panose="02000503040000020004" pitchFamily="50" charset="0"/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BD19F9-90C7-4B77-8800-00BE9BCF1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37" y="1312998"/>
            <a:ext cx="11293502" cy="4745935"/>
          </a:xfrm>
        </p:spPr>
        <p:txBody>
          <a:bodyPr/>
          <a:lstStyle>
            <a:lvl1pPr>
              <a:defRPr>
                <a:latin typeface="Amelia" panose="02000503040000020004" pitchFamily="50" charset="0"/>
              </a:defRPr>
            </a:lvl1pPr>
            <a:lvl2pPr>
              <a:defRPr>
                <a:latin typeface="Amelia" panose="02000503040000020004" pitchFamily="50" charset="0"/>
              </a:defRPr>
            </a:lvl2pPr>
            <a:lvl3pPr>
              <a:defRPr>
                <a:latin typeface="Amelia" panose="02000503040000020004" pitchFamily="50" charset="0"/>
              </a:defRPr>
            </a:lvl3pPr>
            <a:lvl4pPr>
              <a:defRPr>
                <a:latin typeface="Amelia" panose="02000503040000020004" pitchFamily="50" charset="0"/>
              </a:defRPr>
            </a:lvl4pPr>
            <a:lvl5pPr>
              <a:defRPr>
                <a:latin typeface="Amelia" panose="02000503040000020004" pitchFamily="50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2343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247178-77DF-4668-B6EB-EF59A147B5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melia Black" panose="02000503040000020004" pitchFamily="50" charset="0"/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BCC2AE-FAD3-41BB-B97A-0930B12C0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776" y="1312998"/>
            <a:ext cx="5181600" cy="4645142"/>
          </a:xfrm>
        </p:spPr>
        <p:txBody>
          <a:bodyPr/>
          <a:lstStyle>
            <a:lvl1pPr>
              <a:defRPr>
                <a:latin typeface="Amelia" panose="02000503040000020004" pitchFamily="50" charset="0"/>
              </a:defRPr>
            </a:lvl1pPr>
            <a:lvl2pPr>
              <a:defRPr>
                <a:latin typeface="Amelia" panose="02000503040000020004" pitchFamily="50" charset="0"/>
              </a:defRPr>
            </a:lvl2pPr>
            <a:lvl3pPr>
              <a:defRPr>
                <a:latin typeface="Amelia" panose="02000503040000020004" pitchFamily="50" charset="0"/>
              </a:defRPr>
            </a:lvl3pPr>
            <a:lvl4pPr>
              <a:defRPr>
                <a:latin typeface="Amelia" panose="02000503040000020004" pitchFamily="50" charset="0"/>
              </a:defRPr>
            </a:lvl4pPr>
            <a:lvl5pPr>
              <a:defRPr>
                <a:latin typeface="Amelia" panose="02000503040000020004" pitchFamily="50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DEEDAB-8A5B-4732-A5E4-35BA81FF7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8439" y="1312998"/>
            <a:ext cx="5181600" cy="4645142"/>
          </a:xfrm>
        </p:spPr>
        <p:txBody>
          <a:bodyPr/>
          <a:lstStyle>
            <a:lvl1pPr>
              <a:defRPr>
                <a:latin typeface="Amelia" panose="02000503040000020004" pitchFamily="50" charset="0"/>
              </a:defRPr>
            </a:lvl1pPr>
            <a:lvl2pPr>
              <a:defRPr>
                <a:latin typeface="Amelia" panose="02000503040000020004" pitchFamily="50" charset="0"/>
              </a:defRPr>
            </a:lvl2pPr>
            <a:lvl3pPr>
              <a:defRPr>
                <a:latin typeface="Amelia" panose="02000503040000020004" pitchFamily="50" charset="0"/>
              </a:defRPr>
            </a:lvl3pPr>
            <a:lvl4pPr>
              <a:defRPr>
                <a:latin typeface="Amelia" panose="02000503040000020004" pitchFamily="50" charset="0"/>
              </a:defRPr>
            </a:lvl4pPr>
            <a:lvl5pPr>
              <a:defRPr>
                <a:latin typeface="Amelia" panose="02000503040000020004" pitchFamily="50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1238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5E4A5B-AF11-452C-849C-C498E9A745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33099"/>
            <a:ext cx="10515600" cy="2129376"/>
          </a:xfrm>
        </p:spPr>
        <p:txBody>
          <a:bodyPr anchor="ctr"/>
          <a:lstStyle>
            <a:lvl1pPr algn="ctr">
              <a:lnSpc>
                <a:spcPts val="5400"/>
              </a:lnSpc>
              <a:defRPr sz="6000">
                <a:solidFill>
                  <a:schemeClr val="tx1"/>
                </a:solidFill>
                <a:latin typeface="Amelia Black" panose="02000503040000020004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5228A6-4383-42BA-A00D-B6514FF631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218001"/>
            <a:ext cx="10515600" cy="1500187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2400">
                <a:solidFill>
                  <a:schemeClr val="tx1"/>
                </a:solidFill>
                <a:latin typeface="Amelia" panose="0200050304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682A4A0-8FFD-4944-9E20-506750EAC1F6}"/>
              </a:ext>
            </a:extLst>
          </p:cNvPr>
          <p:cNvSpPr/>
          <p:nvPr userDrawn="1"/>
        </p:nvSpPr>
        <p:spPr>
          <a:xfrm>
            <a:off x="0" y="238539"/>
            <a:ext cx="453224" cy="80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84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gina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4FC9485-1641-4882-B3CA-8478E7FC5F2E}"/>
              </a:ext>
            </a:extLst>
          </p:cNvPr>
          <p:cNvSpPr/>
          <p:nvPr userDrawn="1"/>
        </p:nvSpPr>
        <p:spPr>
          <a:xfrm>
            <a:off x="0" y="238539"/>
            <a:ext cx="453224" cy="80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105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_s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>
            <a:extLst>
              <a:ext uri="{FF2B5EF4-FFF2-40B4-BE49-F238E27FC236}">
                <a16:creationId xmlns:a16="http://schemas.microsoft.com/office/drawing/2014/main" id="{E79DB403-0D67-4BEE-B2D8-CC038E02B210}"/>
              </a:ext>
            </a:extLst>
          </p:cNvPr>
          <p:cNvSpPr/>
          <p:nvPr userDrawn="1"/>
        </p:nvSpPr>
        <p:spPr>
          <a:xfrm>
            <a:off x="0" y="0"/>
            <a:ext cx="6096635" cy="6858000"/>
          </a:xfrm>
          <a:custGeom>
            <a:avLst/>
            <a:gdLst/>
            <a:ahLst/>
            <a:cxnLst/>
            <a:rect l="l" t="t" r="r" b="b"/>
            <a:pathLst>
              <a:path w="6096635" h="6858000">
                <a:moveTo>
                  <a:pt x="6096063" y="0"/>
                </a:moveTo>
                <a:lnTo>
                  <a:pt x="0" y="0"/>
                </a:lnTo>
                <a:lnTo>
                  <a:pt x="0" y="6858000"/>
                </a:lnTo>
                <a:lnTo>
                  <a:pt x="6096063" y="6858000"/>
                </a:lnTo>
                <a:lnTo>
                  <a:pt x="6096063" y="0"/>
                </a:lnTo>
                <a:close/>
              </a:path>
            </a:pathLst>
          </a:custGeom>
          <a:solidFill>
            <a:srgbClr val="13A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bg object 17">
            <a:extLst>
              <a:ext uri="{FF2B5EF4-FFF2-40B4-BE49-F238E27FC236}">
                <a16:creationId xmlns:a16="http://schemas.microsoft.com/office/drawing/2014/main" id="{80773C9C-E182-4BE0-98CA-606902AC5793}"/>
              </a:ext>
            </a:extLst>
          </p:cNvPr>
          <p:cNvSpPr/>
          <p:nvPr userDrawn="1"/>
        </p:nvSpPr>
        <p:spPr>
          <a:xfrm>
            <a:off x="1524386" y="1264547"/>
            <a:ext cx="3047365" cy="3047365"/>
          </a:xfrm>
          <a:custGeom>
            <a:avLst/>
            <a:gdLst/>
            <a:ahLst/>
            <a:cxnLst/>
            <a:rect l="l" t="t" r="r" b="b"/>
            <a:pathLst>
              <a:path w="3047365" h="3047365">
                <a:moveTo>
                  <a:pt x="1523644" y="3047301"/>
                </a:moveTo>
                <a:lnTo>
                  <a:pt x="1572011" y="3046548"/>
                </a:lnTo>
                <a:lnTo>
                  <a:pt x="1620002" y="3044303"/>
                </a:lnTo>
                <a:lnTo>
                  <a:pt x="1667595" y="3040590"/>
                </a:lnTo>
                <a:lnTo>
                  <a:pt x="1714767" y="3035430"/>
                </a:lnTo>
                <a:lnTo>
                  <a:pt x="1761497" y="3028845"/>
                </a:lnTo>
                <a:lnTo>
                  <a:pt x="1807762" y="3020858"/>
                </a:lnTo>
                <a:lnTo>
                  <a:pt x="1853539" y="3011491"/>
                </a:lnTo>
                <a:lnTo>
                  <a:pt x="1898806" y="3000767"/>
                </a:lnTo>
                <a:lnTo>
                  <a:pt x="1943542" y="2988708"/>
                </a:lnTo>
                <a:lnTo>
                  <a:pt x="1987723" y="2975335"/>
                </a:lnTo>
                <a:lnTo>
                  <a:pt x="2031327" y="2960672"/>
                </a:lnTo>
                <a:lnTo>
                  <a:pt x="2074332" y="2944741"/>
                </a:lnTo>
                <a:lnTo>
                  <a:pt x="2116717" y="2927564"/>
                </a:lnTo>
                <a:lnTo>
                  <a:pt x="2158457" y="2909164"/>
                </a:lnTo>
                <a:lnTo>
                  <a:pt x="2199532" y="2889561"/>
                </a:lnTo>
                <a:lnTo>
                  <a:pt x="2239918" y="2868780"/>
                </a:lnTo>
                <a:lnTo>
                  <a:pt x="2279594" y="2846843"/>
                </a:lnTo>
                <a:lnTo>
                  <a:pt x="2318538" y="2823771"/>
                </a:lnTo>
                <a:lnTo>
                  <a:pt x="2356726" y="2799586"/>
                </a:lnTo>
                <a:lnTo>
                  <a:pt x="2394136" y="2774312"/>
                </a:lnTo>
                <a:lnTo>
                  <a:pt x="2430747" y="2747971"/>
                </a:lnTo>
                <a:lnTo>
                  <a:pt x="2466536" y="2720584"/>
                </a:lnTo>
                <a:lnTo>
                  <a:pt x="2501481" y="2692175"/>
                </a:lnTo>
                <a:lnTo>
                  <a:pt x="2535558" y="2662765"/>
                </a:lnTo>
                <a:lnTo>
                  <a:pt x="2568747" y="2632377"/>
                </a:lnTo>
                <a:lnTo>
                  <a:pt x="2601025" y="2601033"/>
                </a:lnTo>
                <a:lnTo>
                  <a:pt x="2632368" y="2568755"/>
                </a:lnTo>
                <a:lnTo>
                  <a:pt x="2662756" y="2535566"/>
                </a:lnTo>
                <a:lnTo>
                  <a:pt x="2692166" y="2501488"/>
                </a:lnTo>
                <a:lnTo>
                  <a:pt x="2720575" y="2466543"/>
                </a:lnTo>
                <a:lnTo>
                  <a:pt x="2747962" y="2430754"/>
                </a:lnTo>
                <a:lnTo>
                  <a:pt x="2774303" y="2394144"/>
                </a:lnTo>
                <a:lnTo>
                  <a:pt x="2799577" y="2356733"/>
                </a:lnTo>
                <a:lnTo>
                  <a:pt x="2823761" y="2318545"/>
                </a:lnTo>
                <a:lnTo>
                  <a:pt x="2846833" y="2279602"/>
                </a:lnTo>
                <a:lnTo>
                  <a:pt x="2868770" y="2239926"/>
                </a:lnTo>
                <a:lnTo>
                  <a:pt x="2889551" y="2199539"/>
                </a:lnTo>
                <a:lnTo>
                  <a:pt x="2909153" y="2158464"/>
                </a:lnTo>
                <a:lnTo>
                  <a:pt x="2927553" y="2116724"/>
                </a:lnTo>
                <a:lnTo>
                  <a:pt x="2944730" y="2074340"/>
                </a:lnTo>
                <a:lnTo>
                  <a:pt x="2960661" y="2031335"/>
                </a:lnTo>
                <a:lnTo>
                  <a:pt x="2975324" y="1987731"/>
                </a:lnTo>
                <a:lnTo>
                  <a:pt x="2988696" y="1943550"/>
                </a:lnTo>
                <a:lnTo>
                  <a:pt x="3000755" y="1898815"/>
                </a:lnTo>
                <a:lnTo>
                  <a:pt x="3011479" y="1853548"/>
                </a:lnTo>
                <a:lnTo>
                  <a:pt x="3020846" y="1807771"/>
                </a:lnTo>
                <a:lnTo>
                  <a:pt x="3028832" y="1761507"/>
                </a:lnTo>
                <a:lnTo>
                  <a:pt x="3035417" y="1714778"/>
                </a:lnTo>
                <a:lnTo>
                  <a:pt x="3040577" y="1667606"/>
                </a:lnTo>
                <a:lnTo>
                  <a:pt x="3044291" y="1620013"/>
                </a:lnTo>
                <a:lnTo>
                  <a:pt x="3046535" y="1572023"/>
                </a:lnTo>
                <a:lnTo>
                  <a:pt x="3047288" y="1523657"/>
                </a:lnTo>
                <a:lnTo>
                  <a:pt x="3046535" y="1475290"/>
                </a:lnTo>
                <a:lnTo>
                  <a:pt x="3044291" y="1427298"/>
                </a:lnTo>
                <a:lnTo>
                  <a:pt x="3040577" y="1379705"/>
                </a:lnTo>
                <a:lnTo>
                  <a:pt x="3035417" y="1332533"/>
                </a:lnTo>
                <a:lnTo>
                  <a:pt x="3028832" y="1285803"/>
                </a:lnTo>
                <a:lnTo>
                  <a:pt x="3020846" y="1239538"/>
                </a:lnTo>
                <a:lnTo>
                  <a:pt x="3011479" y="1193761"/>
                </a:lnTo>
                <a:lnTo>
                  <a:pt x="3000755" y="1148494"/>
                </a:lnTo>
                <a:lnTo>
                  <a:pt x="2988696" y="1103758"/>
                </a:lnTo>
                <a:lnTo>
                  <a:pt x="2975324" y="1059577"/>
                </a:lnTo>
                <a:lnTo>
                  <a:pt x="2960661" y="1015972"/>
                </a:lnTo>
                <a:lnTo>
                  <a:pt x="2944730" y="972966"/>
                </a:lnTo>
                <a:lnTo>
                  <a:pt x="2927553" y="930582"/>
                </a:lnTo>
                <a:lnTo>
                  <a:pt x="2909153" y="888841"/>
                </a:lnTo>
                <a:lnTo>
                  <a:pt x="2889551" y="847766"/>
                </a:lnTo>
                <a:lnTo>
                  <a:pt x="2868770" y="807379"/>
                </a:lnTo>
                <a:lnTo>
                  <a:pt x="2846833" y="767703"/>
                </a:lnTo>
                <a:lnTo>
                  <a:pt x="2823761" y="728759"/>
                </a:lnTo>
                <a:lnTo>
                  <a:pt x="2799577" y="690571"/>
                </a:lnTo>
                <a:lnTo>
                  <a:pt x="2774303" y="653160"/>
                </a:lnTo>
                <a:lnTo>
                  <a:pt x="2747962" y="616549"/>
                </a:lnTo>
                <a:lnTo>
                  <a:pt x="2720575" y="580760"/>
                </a:lnTo>
                <a:lnTo>
                  <a:pt x="2692166" y="545815"/>
                </a:lnTo>
                <a:lnTo>
                  <a:pt x="2662756" y="511737"/>
                </a:lnTo>
                <a:lnTo>
                  <a:pt x="2632368" y="478547"/>
                </a:lnTo>
                <a:lnTo>
                  <a:pt x="2601025" y="446270"/>
                </a:lnTo>
                <a:lnTo>
                  <a:pt x="2568747" y="414925"/>
                </a:lnTo>
                <a:lnTo>
                  <a:pt x="2535558" y="384537"/>
                </a:lnTo>
                <a:lnTo>
                  <a:pt x="2501481" y="355127"/>
                </a:lnTo>
                <a:lnTo>
                  <a:pt x="2466536" y="326717"/>
                </a:lnTo>
                <a:lnTo>
                  <a:pt x="2430747" y="299331"/>
                </a:lnTo>
                <a:lnTo>
                  <a:pt x="2394136" y="272989"/>
                </a:lnTo>
                <a:lnTo>
                  <a:pt x="2356726" y="247715"/>
                </a:lnTo>
                <a:lnTo>
                  <a:pt x="2318538" y="223531"/>
                </a:lnTo>
                <a:lnTo>
                  <a:pt x="2279594" y="200458"/>
                </a:lnTo>
                <a:lnTo>
                  <a:pt x="2239918" y="178520"/>
                </a:lnTo>
                <a:lnTo>
                  <a:pt x="2199532" y="157739"/>
                </a:lnTo>
                <a:lnTo>
                  <a:pt x="2158457" y="138137"/>
                </a:lnTo>
                <a:lnTo>
                  <a:pt x="2116717" y="119736"/>
                </a:lnTo>
                <a:lnTo>
                  <a:pt x="2074332" y="102559"/>
                </a:lnTo>
                <a:lnTo>
                  <a:pt x="2031327" y="86628"/>
                </a:lnTo>
                <a:lnTo>
                  <a:pt x="1987723" y="71965"/>
                </a:lnTo>
                <a:lnTo>
                  <a:pt x="1943542" y="58593"/>
                </a:lnTo>
                <a:lnTo>
                  <a:pt x="1898806" y="46534"/>
                </a:lnTo>
                <a:lnTo>
                  <a:pt x="1853539" y="35809"/>
                </a:lnTo>
                <a:lnTo>
                  <a:pt x="1807762" y="26443"/>
                </a:lnTo>
                <a:lnTo>
                  <a:pt x="1761497" y="18456"/>
                </a:lnTo>
                <a:lnTo>
                  <a:pt x="1714767" y="11871"/>
                </a:lnTo>
                <a:lnTo>
                  <a:pt x="1667595" y="6711"/>
                </a:lnTo>
                <a:lnTo>
                  <a:pt x="1620002" y="2997"/>
                </a:lnTo>
                <a:lnTo>
                  <a:pt x="1572011" y="753"/>
                </a:lnTo>
                <a:lnTo>
                  <a:pt x="1523644" y="0"/>
                </a:lnTo>
                <a:lnTo>
                  <a:pt x="1475277" y="753"/>
                </a:lnTo>
                <a:lnTo>
                  <a:pt x="1427286" y="2997"/>
                </a:lnTo>
                <a:lnTo>
                  <a:pt x="1379693" y="6711"/>
                </a:lnTo>
                <a:lnTo>
                  <a:pt x="1332520" y="11871"/>
                </a:lnTo>
                <a:lnTo>
                  <a:pt x="1285791" y="18456"/>
                </a:lnTo>
                <a:lnTo>
                  <a:pt x="1239526" y="26443"/>
                </a:lnTo>
                <a:lnTo>
                  <a:pt x="1193749" y="35809"/>
                </a:lnTo>
                <a:lnTo>
                  <a:pt x="1148482" y="46534"/>
                </a:lnTo>
                <a:lnTo>
                  <a:pt x="1103746" y="58593"/>
                </a:lnTo>
                <a:lnTo>
                  <a:pt x="1059565" y="71965"/>
                </a:lnTo>
                <a:lnTo>
                  <a:pt x="1015961" y="86628"/>
                </a:lnTo>
                <a:lnTo>
                  <a:pt x="972955" y="102559"/>
                </a:lnTo>
                <a:lnTo>
                  <a:pt x="930571" y="119736"/>
                </a:lnTo>
                <a:lnTo>
                  <a:pt x="888831" y="138137"/>
                </a:lnTo>
                <a:lnTo>
                  <a:pt x="847756" y="157739"/>
                </a:lnTo>
                <a:lnTo>
                  <a:pt x="807369" y="178520"/>
                </a:lnTo>
                <a:lnTo>
                  <a:pt x="767693" y="200458"/>
                </a:lnTo>
                <a:lnTo>
                  <a:pt x="728750" y="223531"/>
                </a:lnTo>
                <a:lnTo>
                  <a:pt x="690562" y="247715"/>
                </a:lnTo>
                <a:lnTo>
                  <a:pt x="653151" y="272989"/>
                </a:lnTo>
                <a:lnTo>
                  <a:pt x="616541" y="299331"/>
                </a:lnTo>
                <a:lnTo>
                  <a:pt x="580752" y="326717"/>
                </a:lnTo>
                <a:lnTo>
                  <a:pt x="545807" y="355127"/>
                </a:lnTo>
                <a:lnTo>
                  <a:pt x="511730" y="384537"/>
                </a:lnTo>
                <a:lnTo>
                  <a:pt x="478541" y="414925"/>
                </a:lnTo>
                <a:lnTo>
                  <a:pt x="446263" y="446270"/>
                </a:lnTo>
                <a:lnTo>
                  <a:pt x="414919" y="478547"/>
                </a:lnTo>
                <a:lnTo>
                  <a:pt x="384531" y="511737"/>
                </a:lnTo>
                <a:lnTo>
                  <a:pt x="355122" y="545815"/>
                </a:lnTo>
                <a:lnTo>
                  <a:pt x="326712" y="580760"/>
                </a:lnTo>
                <a:lnTo>
                  <a:pt x="299326" y="616549"/>
                </a:lnTo>
                <a:lnTo>
                  <a:pt x="272985" y="653160"/>
                </a:lnTo>
                <a:lnTo>
                  <a:pt x="247711" y="690571"/>
                </a:lnTo>
                <a:lnTo>
                  <a:pt x="223527" y="728759"/>
                </a:lnTo>
                <a:lnTo>
                  <a:pt x="200455" y="767703"/>
                </a:lnTo>
                <a:lnTo>
                  <a:pt x="178518" y="807379"/>
                </a:lnTo>
                <a:lnTo>
                  <a:pt x="157737" y="847766"/>
                </a:lnTo>
                <a:lnTo>
                  <a:pt x="138135" y="888841"/>
                </a:lnTo>
                <a:lnTo>
                  <a:pt x="119735" y="930582"/>
                </a:lnTo>
                <a:lnTo>
                  <a:pt x="102558" y="972966"/>
                </a:lnTo>
                <a:lnTo>
                  <a:pt x="86627" y="1015972"/>
                </a:lnTo>
                <a:lnTo>
                  <a:pt x="71964" y="1059577"/>
                </a:lnTo>
                <a:lnTo>
                  <a:pt x="58592" y="1103758"/>
                </a:lnTo>
                <a:lnTo>
                  <a:pt x="46533" y="1148494"/>
                </a:lnTo>
                <a:lnTo>
                  <a:pt x="35809" y="1193761"/>
                </a:lnTo>
                <a:lnTo>
                  <a:pt x="26442" y="1239538"/>
                </a:lnTo>
                <a:lnTo>
                  <a:pt x="18455" y="1285803"/>
                </a:lnTo>
                <a:lnTo>
                  <a:pt x="11871" y="1332533"/>
                </a:lnTo>
                <a:lnTo>
                  <a:pt x="6711" y="1379705"/>
                </a:lnTo>
                <a:lnTo>
                  <a:pt x="2997" y="1427298"/>
                </a:lnTo>
                <a:lnTo>
                  <a:pt x="753" y="1475290"/>
                </a:lnTo>
                <a:lnTo>
                  <a:pt x="0" y="1523657"/>
                </a:lnTo>
                <a:lnTo>
                  <a:pt x="753" y="1572023"/>
                </a:lnTo>
                <a:lnTo>
                  <a:pt x="2997" y="1620013"/>
                </a:lnTo>
                <a:lnTo>
                  <a:pt x="6711" y="1667606"/>
                </a:lnTo>
                <a:lnTo>
                  <a:pt x="11871" y="1714778"/>
                </a:lnTo>
                <a:lnTo>
                  <a:pt x="18455" y="1761507"/>
                </a:lnTo>
                <a:lnTo>
                  <a:pt x="26442" y="1807771"/>
                </a:lnTo>
                <a:lnTo>
                  <a:pt x="35809" y="1853548"/>
                </a:lnTo>
                <a:lnTo>
                  <a:pt x="46533" y="1898815"/>
                </a:lnTo>
                <a:lnTo>
                  <a:pt x="58592" y="1943550"/>
                </a:lnTo>
                <a:lnTo>
                  <a:pt x="71964" y="1987731"/>
                </a:lnTo>
                <a:lnTo>
                  <a:pt x="86627" y="2031335"/>
                </a:lnTo>
                <a:lnTo>
                  <a:pt x="102558" y="2074340"/>
                </a:lnTo>
                <a:lnTo>
                  <a:pt x="119735" y="2116724"/>
                </a:lnTo>
                <a:lnTo>
                  <a:pt x="138135" y="2158464"/>
                </a:lnTo>
                <a:lnTo>
                  <a:pt x="157737" y="2199539"/>
                </a:lnTo>
                <a:lnTo>
                  <a:pt x="178518" y="2239926"/>
                </a:lnTo>
                <a:lnTo>
                  <a:pt x="200455" y="2279602"/>
                </a:lnTo>
                <a:lnTo>
                  <a:pt x="223527" y="2318545"/>
                </a:lnTo>
                <a:lnTo>
                  <a:pt x="247711" y="2356733"/>
                </a:lnTo>
                <a:lnTo>
                  <a:pt x="272985" y="2394144"/>
                </a:lnTo>
                <a:lnTo>
                  <a:pt x="299326" y="2430754"/>
                </a:lnTo>
                <a:lnTo>
                  <a:pt x="326712" y="2466543"/>
                </a:lnTo>
                <a:lnTo>
                  <a:pt x="355122" y="2501488"/>
                </a:lnTo>
                <a:lnTo>
                  <a:pt x="384531" y="2535566"/>
                </a:lnTo>
                <a:lnTo>
                  <a:pt x="414919" y="2568755"/>
                </a:lnTo>
                <a:lnTo>
                  <a:pt x="446263" y="2601033"/>
                </a:lnTo>
                <a:lnTo>
                  <a:pt x="478541" y="2632377"/>
                </a:lnTo>
                <a:lnTo>
                  <a:pt x="511730" y="2662765"/>
                </a:lnTo>
                <a:lnTo>
                  <a:pt x="545807" y="2692175"/>
                </a:lnTo>
                <a:lnTo>
                  <a:pt x="580752" y="2720584"/>
                </a:lnTo>
                <a:lnTo>
                  <a:pt x="616541" y="2747971"/>
                </a:lnTo>
                <a:lnTo>
                  <a:pt x="653151" y="2774312"/>
                </a:lnTo>
                <a:lnTo>
                  <a:pt x="690562" y="2799586"/>
                </a:lnTo>
                <a:lnTo>
                  <a:pt x="728750" y="2823771"/>
                </a:lnTo>
                <a:lnTo>
                  <a:pt x="767693" y="2846843"/>
                </a:lnTo>
                <a:lnTo>
                  <a:pt x="807369" y="2868780"/>
                </a:lnTo>
                <a:lnTo>
                  <a:pt x="847756" y="2889561"/>
                </a:lnTo>
                <a:lnTo>
                  <a:pt x="888831" y="2909164"/>
                </a:lnTo>
                <a:lnTo>
                  <a:pt x="930571" y="2927564"/>
                </a:lnTo>
                <a:lnTo>
                  <a:pt x="972955" y="2944741"/>
                </a:lnTo>
                <a:lnTo>
                  <a:pt x="1015961" y="2960672"/>
                </a:lnTo>
                <a:lnTo>
                  <a:pt x="1059565" y="2975335"/>
                </a:lnTo>
                <a:lnTo>
                  <a:pt x="1103746" y="2988708"/>
                </a:lnTo>
                <a:lnTo>
                  <a:pt x="1148482" y="3000767"/>
                </a:lnTo>
                <a:lnTo>
                  <a:pt x="1193749" y="3011491"/>
                </a:lnTo>
                <a:lnTo>
                  <a:pt x="1239526" y="3020858"/>
                </a:lnTo>
                <a:lnTo>
                  <a:pt x="1285791" y="3028845"/>
                </a:lnTo>
                <a:lnTo>
                  <a:pt x="1332520" y="3035430"/>
                </a:lnTo>
                <a:lnTo>
                  <a:pt x="1379693" y="3040590"/>
                </a:lnTo>
                <a:lnTo>
                  <a:pt x="1427286" y="3044303"/>
                </a:lnTo>
                <a:lnTo>
                  <a:pt x="1475277" y="3046548"/>
                </a:lnTo>
                <a:lnTo>
                  <a:pt x="1523644" y="304730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AED2F08-1140-4E33-82FF-A610B66C9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386" y="1240252"/>
            <a:ext cx="3074926" cy="30716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latin typeface="Amelia" panose="02000503040000020004" pitchFamily="50" charset="0"/>
              </a:defRPr>
            </a:lvl1pPr>
          </a:lstStyle>
          <a:p>
            <a:r>
              <a:rPr lang="it-IT" dirty="0"/>
              <a:t>Fare clic sull'icona per inserire un'immagine</a:t>
            </a:r>
            <a:endParaRPr lang="id-ID" dirty="0"/>
          </a:p>
        </p:txBody>
      </p:sp>
      <p:sp>
        <p:nvSpPr>
          <p:cNvPr id="5" name="Titolo 37">
            <a:extLst>
              <a:ext uri="{FF2B5EF4-FFF2-40B4-BE49-F238E27FC236}">
                <a16:creationId xmlns:a16="http://schemas.microsoft.com/office/drawing/2014/main" id="{DD5BE3B9-347E-43BE-8BEE-1414D019E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67" y="4554773"/>
            <a:ext cx="5218926" cy="481670"/>
          </a:xfrm>
        </p:spPr>
        <p:txBody>
          <a:bodyPr/>
          <a:lstStyle>
            <a:lvl1pPr algn="ctr">
              <a:lnSpc>
                <a:spcPts val="3600"/>
              </a:lnSpc>
              <a:defRPr sz="4000" b="1">
                <a:solidFill>
                  <a:schemeClr val="bg1"/>
                </a:solidFill>
                <a:latin typeface="Amelia Black" panose="02000503040000020004" pitchFamily="50" charset="0"/>
              </a:defRPr>
            </a:lvl1pPr>
          </a:lstStyle>
          <a:p>
            <a:r>
              <a:rPr lang="it-IT" dirty="0"/>
              <a:t>Nome Cognome</a:t>
            </a:r>
          </a:p>
        </p:txBody>
      </p:sp>
      <p:sp>
        <p:nvSpPr>
          <p:cNvPr id="6" name="Segnaposto testo 63">
            <a:extLst>
              <a:ext uri="{FF2B5EF4-FFF2-40B4-BE49-F238E27FC236}">
                <a16:creationId xmlns:a16="http://schemas.microsoft.com/office/drawing/2014/main" id="{AB830FC3-18C9-4D69-A9B4-E497496EF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967" y="5105400"/>
            <a:ext cx="5218926" cy="1239838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melia" panose="02000503040000020004" pitchFamily="50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it-IT" dirty="0"/>
              <a:t>Descrittivo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18A37FD-86F8-4D3C-BD18-B267CBAFE3A0}"/>
              </a:ext>
            </a:extLst>
          </p:cNvPr>
          <p:cNvGrpSpPr/>
          <p:nvPr userDrawn="1"/>
        </p:nvGrpSpPr>
        <p:grpSpPr>
          <a:xfrm>
            <a:off x="6970341" y="3148293"/>
            <a:ext cx="568325" cy="561975"/>
            <a:chOff x="6970341" y="3148293"/>
            <a:chExt cx="568325" cy="56197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F6817927-7032-4BF9-B44F-A290999BB1F2}"/>
                </a:ext>
              </a:extLst>
            </p:cNvPr>
            <p:cNvSpPr/>
            <p:nvPr/>
          </p:nvSpPr>
          <p:spPr>
            <a:xfrm>
              <a:off x="6970341" y="3148293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4" y="5508"/>
                  </a:lnTo>
                  <a:lnTo>
                    <a:pt x="182877" y="19028"/>
                  </a:lnTo>
                  <a:lnTo>
                    <a:pt x="140239" y="39811"/>
                  </a:lnTo>
                  <a:lnTo>
                    <a:pt x="102047" y="67108"/>
                  </a:lnTo>
                  <a:lnTo>
                    <a:pt x="69020" y="100171"/>
                  </a:lnTo>
                  <a:lnTo>
                    <a:pt x="41874" y="138251"/>
                  </a:lnTo>
                  <a:lnTo>
                    <a:pt x="21327" y="180599"/>
                  </a:lnTo>
                  <a:lnTo>
                    <a:pt x="8095" y="226467"/>
                  </a:lnTo>
                  <a:lnTo>
                    <a:pt x="2895" y="275107"/>
                  </a:lnTo>
                  <a:lnTo>
                    <a:pt x="0" y="560959"/>
                  </a:lnTo>
                  <a:lnTo>
                    <a:pt x="218774" y="561882"/>
                  </a:lnTo>
                  <a:lnTo>
                    <a:pt x="260055" y="561651"/>
                  </a:lnTo>
                  <a:lnTo>
                    <a:pt x="338257" y="556154"/>
                  </a:lnTo>
                  <a:lnTo>
                    <a:pt x="381491" y="544451"/>
                  </a:lnTo>
                  <a:lnTo>
                    <a:pt x="421628" y="526442"/>
                  </a:lnTo>
                  <a:lnTo>
                    <a:pt x="458100" y="502719"/>
                  </a:lnTo>
                  <a:lnTo>
                    <a:pt x="490340" y="473871"/>
                  </a:lnTo>
                  <a:lnTo>
                    <a:pt x="517781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31BC6C92-87DD-418E-B349-70A113FEE009}"/>
                </a:ext>
              </a:extLst>
            </p:cNvPr>
            <p:cNvSpPr/>
            <p:nvPr/>
          </p:nvSpPr>
          <p:spPr>
            <a:xfrm>
              <a:off x="7065602" y="3282821"/>
              <a:ext cx="377825" cy="302260"/>
            </a:xfrm>
            <a:custGeom>
              <a:avLst/>
              <a:gdLst/>
              <a:ahLst/>
              <a:cxnLst/>
              <a:rect l="l" t="t" r="r" b="b"/>
              <a:pathLst>
                <a:path w="377825" h="302260">
                  <a:moveTo>
                    <a:pt x="261569" y="0"/>
                  </a:moveTo>
                  <a:lnTo>
                    <a:pt x="231412" y="5996"/>
                  </a:lnTo>
                  <a:lnTo>
                    <a:pt x="206782" y="22347"/>
                  </a:lnTo>
                  <a:lnTo>
                    <a:pt x="190176" y="46596"/>
                  </a:lnTo>
                  <a:lnTo>
                    <a:pt x="184086" y="76288"/>
                  </a:lnTo>
                  <a:lnTo>
                    <a:pt x="184086" y="82270"/>
                  </a:lnTo>
                  <a:lnTo>
                    <a:pt x="184772" y="88061"/>
                  </a:lnTo>
                  <a:lnTo>
                    <a:pt x="186067" y="93675"/>
                  </a:lnTo>
                  <a:lnTo>
                    <a:pt x="139314" y="86364"/>
                  </a:lnTo>
                  <a:lnTo>
                    <a:pt x="96383" y="69927"/>
                  </a:lnTo>
                  <a:lnTo>
                    <a:pt x="58362" y="45435"/>
                  </a:lnTo>
                  <a:lnTo>
                    <a:pt x="26339" y="13957"/>
                  </a:lnTo>
                  <a:lnTo>
                    <a:pt x="21891" y="22736"/>
                  </a:lnTo>
                  <a:lnTo>
                    <a:pt x="18592" y="32115"/>
                  </a:lnTo>
                  <a:lnTo>
                    <a:pt x="16542" y="42003"/>
                  </a:lnTo>
                  <a:lnTo>
                    <a:pt x="15836" y="52311"/>
                  </a:lnTo>
                  <a:lnTo>
                    <a:pt x="18304" y="71468"/>
                  </a:lnTo>
                  <a:lnTo>
                    <a:pt x="25290" y="88846"/>
                  </a:lnTo>
                  <a:lnTo>
                    <a:pt x="36169" y="103828"/>
                  </a:lnTo>
                  <a:lnTo>
                    <a:pt x="50317" y="115798"/>
                  </a:lnTo>
                  <a:lnTo>
                    <a:pt x="40949" y="114945"/>
                  </a:lnTo>
                  <a:lnTo>
                    <a:pt x="31927" y="113025"/>
                  </a:lnTo>
                  <a:lnTo>
                    <a:pt x="23324" y="110106"/>
                  </a:lnTo>
                  <a:lnTo>
                    <a:pt x="15214" y="106260"/>
                  </a:lnTo>
                  <a:lnTo>
                    <a:pt x="15565" y="114448"/>
                  </a:lnTo>
                  <a:lnTo>
                    <a:pt x="29725" y="151606"/>
                  </a:lnTo>
                  <a:lnTo>
                    <a:pt x="77393" y="182054"/>
                  </a:lnTo>
                  <a:lnTo>
                    <a:pt x="70865" y="183769"/>
                  </a:lnTo>
                  <a:lnTo>
                    <a:pt x="64046" y="184721"/>
                  </a:lnTo>
                  <a:lnTo>
                    <a:pt x="51968" y="184721"/>
                  </a:lnTo>
                  <a:lnTo>
                    <a:pt x="47116" y="184238"/>
                  </a:lnTo>
                  <a:lnTo>
                    <a:pt x="42367" y="183337"/>
                  </a:lnTo>
                  <a:lnTo>
                    <a:pt x="53087" y="204314"/>
                  </a:lnTo>
                  <a:lnTo>
                    <a:pt x="69567" y="220964"/>
                  </a:lnTo>
                  <a:lnTo>
                    <a:pt x="90548" y="232046"/>
                  </a:lnTo>
                  <a:lnTo>
                    <a:pt x="114769" y="236321"/>
                  </a:lnTo>
                  <a:lnTo>
                    <a:pt x="93645" y="250062"/>
                  </a:lnTo>
                  <a:lnTo>
                    <a:pt x="70315" y="260330"/>
                  </a:lnTo>
                  <a:lnTo>
                    <a:pt x="45148" y="266761"/>
                  </a:lnTo>
                  <a:lnTo>
                    <a:pt x="18516" y="268986"/>
                  </a:lnTo>
                  <a:lnTo>
                    <a:pt x="12242" y="268986"/>
                  </a:lnTo>
                  <a:lnTo>
                    <a:pt x="6095" y="268630"/>
                  </a:lnTo>
                  <a:lnTo>
                    <a:pt x="0" y="267919"/>
                  </a:lnTo>
                  <a:lnTo>
                    <a:pt x="26902" y="282404"/>
                  </a:lnTo>
                  <a:lnTo>
                    <a:pt x="55886" y="293173"/>
                  </a:lnTo>
                  <a:lnTo>
                    <a:pt x="86632" y="299883"/>
                  </a:lnTo>
                  <a:lnTo>
                    <a:pt x="118821" y="302196"/>
                  </a:lnTo>
                  <a:lnTo>
                    <a:pt x="175470" y="295576"/>
                  </a:lnTo>
                  <a:lnTo>
                    <a:pt x="224108" y="277210"/>
                  </a:lnTo>
                  <a:lnTo>
                    <a:pt x="264512" y="249345"/>
                  </a:lnTo>
                  <a:lnTo>
                    <a:pt x="296455" y="214224"/>
                  </a:lnTo>
                  <a:lnTo>
                    <a:pt x="319713" y="174091"/>
                  </a:lnTo>
                  <a:lnTo>
                    <a:pt x="334060" y="131191"/>
                  </a:lnTo>
                  <a:lnTo>
                    <a:pt x="339267" y="78536"/>
                  </a:lnTo>
                  <a:lnTo>
                    <a:pt x="339128" y="75260"/>
                  </a:lnTo>
                  <a:lnTo>
                    <a:pt x="350088" y="66710"/>
                  </a:lnTo>
                  <a:lnTo>
                    <a:pt x="360232" y="57227"/>
                  </a:lnTo>
                  <a:lnTo>
                    <a:pt x="369485" y="46890"/>
                  </a:lnTo>
                  <a:lnTo>
                    <a:pt x="377774" y="35775"/>
                  </a:lnTo>
                  <a:lnTo>
                    <a:pt x="367165" y="39953"/>
                  </a:lnTo>
                  <a:lnTo>
                    <a:pt x="356195" y="43362"/>
                  </a:lnTo>
                  <a:lnTo>
                    <a:pt x="344889" y="45978"/>
                  </a:lnTo>
                  <a:lnTo>
                    <a:pt x="333273" y="47777"/>
                  </a:lnTo>
                  <a:lnTo>
                    <a:pt x="344537" y="39707"/>
                  </a:lnTo>
                  <a:lnTo>
                    <a:pt x="354141" y="29818"/>
                  </a:lnTo>
                  <a:lnTo>
                    <a:pt x="361832" y="18354"/>
                  </a:lnTo>
                  <a:lnTo>
                    <a:pt x="367360" y="5562"/>
                  </a:lnTo>
                  <a:lnTo>
                    <a:pt x="355832" y="11667"/>
                  </a:lnTo>
                  <a:lnTo>
                    <a:pt x="343746" y="16822"/>
                  </a:lnTo>
                  <a:lnTo>
                    <a:pt x="331157" y="20980"/>
                  </a:lnTo>
                  <a:lnTo>
                    <a:pt x="318122" y="24091"/>
                  </a:lnTo>
                  <a:lnTo>
                    <a:pt x="306462" y="14069"/>
                  </a:lnTo>
                  <a:lnTo>
                    <a:pt x="292908" y="6483"/>
                  </a:lnTo>
                  <a:lnTo>
                    <a:pt x="277822" y="1678"/>
                  </a:lnTo>
                  <a:lnTo>
                    <a:pt x="2615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6">
            <a:extLst>
              <a:ext uri="{FF2B5EF4-FFF2-40B4-BE49-F238E27FC236}">
                <a16:creationId xmlns:a16="http://schemas.microsoft.com/office/drawing/2014/main" id="{4C728769-85DF-4876-BE2E-AC046B876115}"/>
              </a:ext>
            </a:extLst>
          </p:cNvPr>
          <p:cNvGrpSpPr/>
          <p:nvPr userDrawn="1"/>
        </p:nvGrpSpPr>
        <p:grpSpPr>
          <a:xfrm>
            <a:off x="6998939" y="2086324"/>
            <a:ext cx="568325" cy="561975"/>
            <a:chOff x="6998939" y="2086324"/>
            <a:chExt cx="568325" cy="561975"/>
          </a:xfrm>
        </p:grpSpPr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0F85DA02-7CCA-4329-AB04-EE6353B78E64}"/>
                </a:ext>
              </a:extLst>
            </p:cNvPr>
            <p:cNvSpPr/>
            <p:nvPr/>
          </p:nvSpPr>
          <p:spPr>
            <a:xfrm>
              <a:off x="6998939" y="2086324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4" y="5508"/>
                  </a:lnTo>
                  <a:lnTo>
                    <a:pt x="182877" y="19028"/>
                  </a:lnTo>
                  <a:lnTo>
                    <a:pt x="140239" y="39811"/>
                  </a:lnTo>
                  <a:lnTo>
                    <a:pt x="102047" y="67108"/>
                  </a:lnTo>
                  <a:lnTo>
                    <a:pt x="69020" y="100171"/>
                  </a:lnTo>
                  <a:lnTo>
                    <a:pt x="41874" y="138251"/>
                  </a:lnTo>
                  <a:lnTo>
                    <a:pt x="21327" y="180599"/>
                  </a:lnTo>
                  <a:lnTo>
                    <a:pt x="8095" y="226467"/>
                  </a:lnTo>
                  <a:lnTo>
                    <a:pt x="2895" y="275107"/>
                  </a:lnTo>
                  <a:lnTo>
                    <a:pt x="0" y="560959"/>
                  </a:lnTo>
                  <a:lnTo>
                    <a:pt x="218774" y="561882"/>
                  </a:lnTo>
                  <a:lnTo>
                    <a:pt x="260055" y="561651"/>
                  </a:lnTo>
                  <a:lnTo>
                    <a:pt x="338257" y="556154"/>
                  </a:lnTo>
                  <a:lnTo>
                    <a:pt x="381491" y="544451"/>
                  </a:lnTo>
                  <a:lnTo>
                    <a:pt x="421628" y="526442"/>
                  </a:lnTo>
                  <a:lnTo>
                    <a:pt x="458100" y="502719"/>
                  </a:lnTo>
                  <a:lnTo>
                    <a:pt x="490340" y="473871"/>
                  </a:lnTo>
                  <a:lnTo>
                    <a:pt x="517781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C941A9C1-345F-4E7B-AF73-C85CFB471111}"/>
                </a:ext>
              </a:extLst>
            </p:cNvPr>
            <p:cNvSpPr/>
            <p:nvPr/>
          </p:nvSpPr>
          <p:spPr>
            <a:xfrm>
              <a:off x="7043682" y="2170196"/>
              <a:ext cx="462280" cy="402590"/>
            </a:xfrm>
            <a:custGeom>
              <a:avLst/>
              <a:gdLst/>
              <a:ahLst/>
              <a:cxnLst/>
              <a:rect l="l" t="t" r="r" b="b"/>
              <a:pathLst>
                <a:path w="462279" h="402589">
                  <a:moveTo>
                    <a:pt x="351903" y="0"/>
                  </a:moveTo>
                  <a:lnTo>
                    <a:pt x="23811" y="110012"/>
                  </a:lnTo>
                  <a:lnTo>
                    <a:pt x="0" y="141112"/>
                  </a:lnTo>
                  <a:lnTo>
                    <a:pt x="1840" y="155046"/>
                  </a:lnTo>
                  <a:lnTo>
                    <a:pt x="78739" y="378363"/>
                  </a:lnTo>
                  <a:lnTo>
                    <a:pt x="85845" y="390456"/>
                  </a:lnTo>
                  <a:lnTo>
                    <a:pt x="96689" y="398640"/>
                  </a:lnTo>
                  <a:lnTo>
                    <a:pt x="109816" y="402178"/>
                  </a:lnTo>
                  <a:lnTo>
                    <a:pt x="123773" y="400334"/>
                  </a:lnTo>
                  <a:lnTo>
                    <a:pt x="193261" y="376407"/>
                  </a:lnTo>
                  <a:lnTo>
                    <a:pt x="120712" y="376407"/>
                  </a:lnTo>
                  <a:lnTo>
                    <a:pt x="125760" y="366057"/>
                  </a:lnTo>
                  <a:lnTo>
                    <a:pt x="99478" y="366057"/>
                  </a:lnTo>
                  <a:lnTo>
                    <a:pt x="25729" y="151871"/>
                  </a:lnTo>
                  <a:lnTo>
                    <a:pt x="80092" y="151871"/>
                  </a:lnTo>
                  <a:lnTo>
                    <a:pt x="36232" y="130713"/>
                  </a:lnTo>
                  <a:lnTo>
                    <a:pt x="341007" y="25773"/>
                  </a:lnTo>
                  <a:lnTo>
                    <a:pt x="383658" y="25773"/>
                  </a:lnTo>
                  <a:lnTo>
                    <a:pt x="382980" y="23804"/>
                  </a:lnTo>
                  <a:lnTo>
                    <a:pt x="375874" y="11713"/>
                  </a:lnTo>
                  <a:lnTo>
                    <a:pt x="365030" y="3533"/>
                  </a:lnTo>
                  <a:lnTo>
                    <a:pt x="351903" y="0"/>
                  </a:lnTo>
                  <a:close/>
                </a:path>
                <a:path w="462279" h="402589">
                  <a:moveTo>
                    <a:pt x="335598" y="201249"/>
                  </a:moveTo>
                  <a:lnTo>
                    <a:pt x="281710" y="201249"/>
                  </a:lnTo>
                  <a:lnTo>
                    <a:pt x="425601" y="271429"/>
                  </a:lnTo>
                  <a:lnTo>
                    <a:pt x="120712" y="376407"/>
                  </a:lnTo>
                  <a:lnTo>
                    <a:pt x="193261" y="376407"/>
                  </a:lnTo>
                  <a:lnTo>
                    <a:pt x="437908" y="292168"/>
                  </a:lnTo>
                  <a:lnTo>
                    <a:pt x="450001" y="285062"/>
                  </a:lnTo>
                  <a:lnTo>
                    <a:pt x="458185" y="274218"/>
                  </a:lnTo>
                  <a:lnTo>
                    <a:pt x="461723" y="261091"/>
                  </a:lnTo>
                  <a:lnTo>
                    <a:pt x="460283" y="250194"/>
                  </a:lnTo>
                  <a:lnTo>
                    <a:pt x="435952" y="250194"/>
                  </a:lnTo>
                  <a:lnTo>
                    <a:pt x="335598" y="201249"/>
                  </a:lnTo>
                  <a:close/>
                </a:path>
                <a:path w="462279" h="402589">
                  <a:moveTo>
                    <a:pt x="80092" y="151871"/>
                  </a:moveTo>
                  <a:lnTo>
                    <a:pt x="25729" y="151871"/>
                  </a:lnTo>
                  <a:lnTo>
                    <a:pt x="170001" y="221467"/>
                  </a:lnTo>
                  <a:lnTo>
                    <a:pt x="99478" y="366057"/>
                  </a:lnTo>
                  <a:lnTo>
                    <a:pt x="125760" y="366057"/>
                  </a:lnTo>
                  <a:lnTo>
                    <a:pt x="191274" y="231729"/>
                  </a:lnTo>
                  <a:lnTo>
                    <a:pt x="266841" y="231729"/>
                  </a:lnTo>
                  <a:lnTo>
                    <a:pt x="267808" y="229747"/>
                  </a:lnTo>
                  <a:lnTo>
                    <a:pt x="241528" y="229747"/>
                  </a:lnTo>
                  <a:lnTo>
                    <a:pt x="80092" y="151871"/>
                  </a:lnTo>
                  <a:close/>
                </a:path>
                <a:path w="462279" h="402589">
                  <a:moveTo>
                    <a:pt x="266841" y="231729"/>
                  </a:moveTo>
                  <a:lnTo>
                    <a:pt x="191274" y="231729"/>
                  </a:lnTo>
                  <a:lnTo>
                    <a:pt x="247712" y="258957"/>
                  </a:lnTo>
                  <a:lnTo>
                    <a:pt x="254748" y="256519"/>
                  </a:lnTo>
                  <a:lnTo>
                    <a:pt x="266841" y="231729"/>
                  </a:lnTo>
                  <a:close/>
                </a:path>
                <a:path w="462279" h="402589">
                  <a:moveTo>
                    <a:pt x="387222" y="36123"/>
                  </a:moveTo>
                  <a:lnTo>
                    <a:pt x="362241" y="36123"/>
                  </a:lnTo>
                  <a:lnTo>
                    <a:pt x="435952" y="250194"/>
                  </a:lnTo>
                  <a:lnTo>
                    <a:pt x="460283" y="250194"/>
                  </a:lnTo>
                  <a:lnTo>
                    <a:pt x="459879" y="247134"/>
                  </a:lnTo>
                  <a:lnTo>
                    <a:pt x="387222" y="36123"/>
                  </a:lnTo>
                  <a:close/>
                </a:path>
                <a:path w="462279" h="402589">
                  <a:moveTo>
                    <a:pt x="383658" y="25773"/>
                  </a:moveTo>
                  <a:lnTo>
                    <a:pt x="341007" y="25773"/>
                  </a:lnTo>
                  <a:lnTo>
                    <a:pt x="241528" y="229747"/>
                  </a:lnTo>
                  <a:lnTo>
                    <a:pt x="267808" y="229747"/>
                  </a:lnTo>
                  <a:lnTo>
                    <a:pt x="281710" y="201249"/>
                  </a:lnTo>
                  <a:lnTo>
                    <a:pt x="335598" y="201249"/>
                  </a:lnTo>
                  <a:lnTo>
                    <a:pt x="292061" y="180014"/>
                  </a:lnTo>
                  <a:lnTo>
                    <a:pt x="362241" y="36123"/>
                  </a:lnTo>
                  <a:lnTo>
                    <a:pt x="387222" y="36123"/>
                  </a:lnTo>
                  <a:lnTo>
                    <a:pt x="383658" y="25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1">
            <a:extLst>
              <a:ext uri="{FF2B5EF4-FFF2-40B4-BE49-F238E27FC236}">
                <a16:creationId xmlns:a16="http://schemas.microsoft.com/office/drawing/2014/main" id="{FB4E5448-7AE4-45C1-A4C9-F55A658A6A5A}"/>
              </a:ext>
            </a:extLst>
          </p:cNvPr>
          <p:cNvGrpSpPr/>
          <p:nvPr userDrawn="1"/>
        </p:nvGrpSpPr>
        <p:grpSpPr>
          <a:xfrm>
            <a:off x="6970338" y="4210262"/>
            <a:ext cx="568325" cy="561975"/>
            <a:chOff x="6970338" y="4210262"/>
            <a:chExt cx="568325" cy="561975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9E1B9FAE-DDBF-4611-8D32-A4E80D5FFCED}"/>
                </a:ext>
              </a:extLst>
            </p:cNvPr>
            <p:cNvSpPr/>
            <p:nvPr/>
          </p:nvSpPr>
          <p:spPr>
            <a:xfrm>
              <a:off x="6970338" y="4210262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5" y="5508"/>
                  </a:lnTo>
                  <a:lnTo>
                    <a:pt x="182878" y="19028"/>
                  </a:lnTo>
                  <a:lnTo>
                    <a:pt x="140241" y="39811"/>
                  </a:lnTo>
                  <a:lnTo>
                    <a:pt x="102052" y="67108"/>
                  </a:lnTo>
                  <a:lnTo>
                    <a:pt x="69025" y="100171"/>
                  </a:lnTo>
                  <a:lnTo>
                    <a:pt x="41880" y="138251"/>
                  </a:lnTo>
                  <a:lnTo>
                    <a:pt x="21332" y="180599"/>
                  </a:lnTo>
                  <a:lnTo>
                    <a:pt x="8098" y="226467"/>
                  </a:lnTo>
                  <a:lnTo>
                    <a:pt x="2895" y="275107"/>
                  </a:lnTo>
                  <a:lnTo>
                    <a:pt x="0" y="560958"/>
                  </a:lnTo>
                  <a:lnTo>
                    <a:pt x="218776" y="561882"/>
                  </a:lnTo>
                  <a:lnTo>
                    <a:pt x="260061" y="561651"/>
                  </a:lnTo>
                  <a:lnTo>
                    <a:pt x="338267" y="556154"/>
                  </a:lnTo>
                  <a:lnTo>
                    <a:pt x="381498" y="544451"/>
                  </a:lnTo>
                  <a:lnTo>
                    <a:pt x="421632" y="526442"/>
                  </a:lnTo>
                  <a:lnTo>
                    <a:pt x="458103" y="502719"/>
                  </a:lnTo>
                  <a:lnTo>
                    <a:pt x="490342" y="473871"/>
                  </a:lnTo>
                  <a:lnTo>
                    <a:pt x="517782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7B565328-144B-4C68-AD65-2818E83107C3}"/>
                </a:ext>
              </a:extLst>
            </p:cNvPr>
            <p:cNvSpPr/>
            <p:nvPr/>
          </p:nvSpPr>
          <p:spPr>
            <a:xfrm>
              <a:off x="7105942" y="4422228"/>
              <a:ext cx="73660" cy="209550"/>
            </a:xfrm>
            <a:custGeom>
              <a:avLst/>
              <a:gdLst/>
              <a:ahLst/>
              <a:cxnLst/>
              <a:rect l="l" t="t" r="r" b="b"/>
              <a:pathLst>
                <a:path w="73659" h="209550">
                  <a:moveTo>
                    <a:pt x="73520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0" y="209550"/>
                  </a:lnTo>
                  <a:lnTo>
                    <a:pt x="73520" y="209550"/>
                  </a:lnTo>
                  <a:lnTo>
                    <a:pt x="73520" y="55880"/>
                  </a:lnTo>
                  <a:lnTo>
                    <a:pt x="73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2920549D-3070-4F13-B09C-B049558CA810}"/>
                </a:ext>
              </a:extLst>
            </p:cNvPr>
            <p:cNvSpPr/>
            <p:nvPr/>
          </p:nvSpPr>
          <p:spPr>
            <a:xfrm>
              <a:off x="7105946" y="4317358"/>
              <a:ext cx="73520" cy="73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7545DCDF-2838-4C17-8283-3D938DC31DCB}"/>
                </a:ext>
              </a:extLst>
            </p:cNvPr>
            <p:cNvSpPr/>
            <p:nvPr/>
          </p:nvSpPr>
          <p:spPr>
            <a:xfrm>
              <a:off x="7221467" y="4422374"/>
              <a:ext cx="199504" cy="2100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Segnaposto testo 59">
            <a:extLst>
              <a:ext uri="{FF2B5EF4-FFF2-40B4-BE49-F238E27FC236}">
                <a16:creationId xmlns:a16="http://schemas.microsoft.com/office/drawing/2014/main" id="{0FD03A52-5B28-4422-A846-44136407E4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04097" y="2228811"/>
            <a:ext cx="3318322" cy="343975"/>
          </a:xfrm>
        </p:spPr>
        <p:txBody>
          <a:bodyPr>
            <a:noAutofit/>
          </a:bodyPr>
          <a:lstStyle>
            <a:lvl1pPr algn="l">
              <a:defRPr sz="24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/>
              <a:t>mail</a:t>
            </a:r>
          </a:p>
        </p:txBody>
      </p:sp>
      <p:sp>
        <p:nvSpPr>
          <p:cNvPr id="27" name="Segnaposto testo 59">
            <a:extLst>
              <a:ext uri="{FF2B5EF4-FFF2-40B4-BE49-F238E27FC236}">
                <a16:creationId xmlns:a16="http://schemas.microsoft.com/office/drawing/2014/main" id="{5B622BEF-23F0-4CC7-8E9C-B8247CD12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4096" y="3290500"/>
            <a:ext cx="3318321" cy="294581"/>
          </a:xfrm>
        </p:spPr>
        <p:txBody>
          <a:bodyPr>
            <a:noAutofit/>
          </a:bodyPr>
          <a:lstStyle>
            <a:lvl1pPr algn="l">
              <a:defRPr sz="24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 err="1"/>
              <a:t>twitter</a:t>
            </a:r>
            <a:endParaRPr lang="it-IT"/>
          </a:p>
        </p:txBody>
      </p:sp>
      <p:sp>
        <p:nvSpPr>
          <p:cNvPr id="28" name="Segnaposto testo 59">
            <a:extLst>
              <a:ext uri="{FF2B5EF4-FFF2-40B4-BE49-F238E27FC236}">
                <a16:creationId xmlns:a16="http://schemas.microsoft.com/office/drawing/2014/main" id="{AA55B556-2AAA-4F99-815E-1E433FFB0F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4097" y="4390865"/>
            <a:ext cx="3318320" cy="294581"/>
          </a:xfrm>
        </p:spPr>
        <p:txBody>
          <a:bodyPr>
            <a:noAutofit/>
          </a:bodyPr>
          <a:lstStyle>
            <a:lvl1pPr algn="l">
              <a:defRPr sz="24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 err="1"/>
              <a:t>linkedin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373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-Chi_sono_sfondo_bi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g object 17">
            <a:extLst>
              <a:ext uri="{FF2B5EF4-FFF2-40B4-BE49-F238E27FC236}">
                <a16:creationId xmlns:a16="http://schemas.microsoft.com/office/drawing/2014/main" id="{80773C9C-E182-4BE0-98CA-606902AC5793}"/>
              </a:ext>
            </a:extLst>
          </p:cNvPr>
          <p:cNvSpPr/>
          <p:nvPr userDrawn="1"/>
        </p:nvSpPr>
        <p:spPr>
          <a:xfrm>
            <a:off x="1970493" y="1264547"/>
            <a:ext cx="3047365" cy="3047365"/>
          </a:xfrm>
          <a:custGeom>
            <a:avLst/>
            <a:gdLst/>
            <a:ahLst/>
            <a:cxnLst/>
            <a:rect l="l" t="t" r="r" b="b"/>
            <a:pathLst>
              <a:path w="3047365" h="3047365">
                <a:moveTo>
                  <a:pt x="1523644" y="3047301"/>
                </a:moveTo>
                <a:lnTo>
                  <a:pt x="1572011" y="3046548"/>
                </a:lnTo>
                <a:lnTo>
                  <a:pt x="1620002" y="3044303"/>
                </a:lnTo>
                <a:lnTo>
                  <a:pt x="1667595" y="3040590"/>
                </a:lnTo>
                <a:lnTo>
                  <a:pt x="1714767" y="3035430"/>
                </a:lnTo>
                <a:lnTo>
                  <a:pt x="1761497" y="3028845"/>
                </a:lnTo>
                <a:lnTo>
                  <a:pt x="1807762" y="3020858"/>
                </a:lnTo>
                <a:lnTo>
                  <a:pt x="1853539" y="3011491"/>
                </a:lnTo>
                <a:lnTo>
                  <a:pt x="1898806" y="3000767"/>
                </a:lnTo>
                <a:lnTo>
                  <a:pt x="1943542" y="2988708"/>
                </a:lnTo>
                <a:lnTo>
                  <a:pt x="1987723" y="2975335"/>
                </a:lnTo>
                <a:lnTo>
                  <a:pt x="2031327" y="2960672"/>
                </a:lnTo>
                <a:lnTo>
                  <a:pt x="2074332" y="2944741"/>
                </a:lnTo>
                <a:lnTo>
                  <a:pt x="2116717" y="2927564"/>
                </a:lnTo>
                <a:lnTo>
                  <a:pt x="2158457" y="2909164"/>
                </a:lnTo>
                <a:lnTo>
                  <a:pt x="2199532" y="2889561"/>
                </a:lnTo>
                <a:lnTo>
                  <a:pt x="2239918" y="2868780"/>
                </a:lnTo>
                <a:lnTo>
                  <a:pt x="2279594" y="2846843"/>
                </a:lnTo>
                <a:lnTo>
                  <a:pt x="2318538" y="2823771"/>
                </a:lnTo>
                <a:lnTo>
                  <a:pt x="2356726" y="2799586"/>
                </a:lnTo>
                <a:lnTo>
                  <a:pt x="2394136" y="2774312"/>
                </a:lnTo>
                <a:lnTo>
                  <a:pt x="2430747" y="2747971"/>
                </a:lnTo>
                <a:lnTo>
                  <a:pt x="2466536" y="2720584"/>
                </a:lnTo>
                <a:lnTo>
                  <a:pt x="2501481" y="2692175"/>
                </a:lnTo>
                <a:lnTo>
                  <a:pt x="2535558" y="2662765"/>
                </a:lnTo>
                <a:lnTo>
                  <a:pt x="2568747" y="2632377"/>
                </a:lnTo>
                <a:lnTo>
                  <a:pt x="2601025" y="2601033"/>
                </a:lnTo>
                <a:lnTo>
                  <a:pt x="2632368" y="2568755"/>
                </a:lnTo>
                <a:lnTo>
                  <a:pt x="2662756" y="2535566"/>
                </a:lnTo>
                <a:lnTo>
                  <a:pt x="2692166" y="2501488"/>
                </a:lnTo>
                <a:lnTo>
                  <a:pt x="2720575" y="2466543"/>
                </a:lnTo>
                <a:lnTo>
                  <a:pt x="2747962" y="2430754"/>
                </a:lnTo>
                <a:lnTo>
                  <a:pt x="2774303" y="2394144"/>
                </a:lnTo>
                <a:lnTo>
                  <a:pt x="2799577" y="2356733"/>
                </a:lnTo>
                <a:lnTo>
                  <a:pt x="2823761" y="2318545"/>
                </a:lnTo>
                <a:lnTo>
                  <a:pt x="2846833" y="2279602"/>
                </a:lnTo>
                <a:lnTo>
                  <a:pt x="2868770" y="2239926"/>
                </a:lnTo>
                <a:lnTo>
                  <a:pt x="2889551" y="2199539"/>
                </a:lnTo>
                <a:lnTo>
                  <a:pt x="2909153" y="2158464"/>
                </a:lnTo>
                <a:lnTo>
                  <a:pt x="2927553" y="2116724"/>
                </a:lnTo>
                <a:lnTo>
                  <a:pt x="2944730" y="2074340"/>
                </a:lnTo>
                <a:lnTo>
                  <a:pt x="2960661" y="2031335"/>
                </a:lnTo>
                <a:lnTo>
                  <a:pt x="2975324" y="1987731"/>
                </a:lnTo>
                <a:lnTo>
                  <a:pt x="2988696" y="1943550"/>
                </a:lnTo>
                <a:lnTo>
                  <a:pt x="3000755" y="1898815"/>
                </a:lnTo>
                <a:lnTo>
                  <a:pt x="3011479" y="1853548"/>
                </a:lnTo>
                <a:lnTo>
                  <a:pt x="3020846" y="1807771"/>
                </a:lnTo>
                <a:lnTo>
                  <a:pt x="3028832" y="1761507"/>
                </a:lnTo>
                <a:lnTo>
                  <a:pt x="3035417" y="1714778"/>
                </a:lnTo>
                <a:lnTo>
                  <a:pt x="3040577" y="1667606"/>
                </a:lnTo>
                <a:lnTo>
                  <a:pt x="3044291" y="1620013"/>
                </a:lnTo>
                <a:lnTo>
                  <a:pt x="3046535" y="1572023"/>
                </a:lnTo>
                <a:lnTo>
                  <a:pt x="3047288" y="1523657"/>
                </a:lnTo>
                <a:lnTo>
                  <a:pt x="3046535" y="1475290"/>
                </a:lnTo>
                <a:lnTo>
                  <a:pt x="3044291" y="1427298"/>
                </a:lnTo>
                <a:lnTo>
                  <a:pt x="3040577" y="1379705"/>
                </a:lnTo>
                <a:lnTo>
                  <a:pt x="3035417" y="1332533"/>
                </a:lnTo>
                <a:lnTo>
                  <a:pt x="3028832" y="1285803"/>
                </a:lnTo>
                <a:lnTo>
                  <a:pt x="3020846" y="1239538"/>
                </a:lnTo>
                <a:lnTo>
                  <a:pt x="3011479" y="1193761"/>
                </a:lnTo>
                <a:lnTo>
                  <a:pt x="3000755" y="1148494"/>
                </a:lnTo>
                <a:lnTo>
                  <a:pt x="2988696" y="1103758"/>
                </a:lnTo>
                <a:lnTo>
                  <a:pt x="2975324" y="1059577"/>
                </a:lnTo>
                <a:lnTo>
                  <a:pt x="2960661" y="1015972"/>
                </a:lnTo>
                <a:lnTo>
                  <a:pt x="2944730" y="972966"/>
                </a:lnTo>
                <a:lnTo>
                  <a:pt x="2927553" y="930582"/>
                </a:lnTo>
                <a:lnTo>
                  <a:pt x="2909153" y="888841"/>
                </a:lnTo>
                <a:lnTo>
                  <a:pt x="2889551" y="847766"/>
                </a:lnTo>
                <a:lnTo>
                  <a:pt x="2868770" y="807379"/>
                </a:lnTo>
                <a:lnTo>
                  <a:pt x="2846833" y="767703"/>
                </a:lnTo>
                <a:lnTo>
                  <a:pt x="2823761" y="728759"/>
                </a:lnTo>
                <a:lnTo>
                  <a:pt x="2799577" y="690571"/>
                </a:lnTo>
                <a:lnTo>
                  <a:pt x="2774303" y="653160"/>
                </a:lnTo>
                <a:lnTo>
                  <a:pt x="2747962" y="616549"/>
                </a:lnTo>
                <a:lnTo>
                  <a:pt x="2720575" y="580760"/>
                </a:lnTo>
                <a:lnTo>
                  <a:pt x="2692166" y="545815"/>
                </a:lnTo>
                <a:lnTo>
                  <a:pt x="2662756" y="511737"/>
                </a:lnTo>
                <a:lnTo>
                  <a:pt x="2632368" y="478547"/>
                </a:lnTo>
                <a:lnTo>
                  <a:pt x="2601025" y="446270"/>
                </a:lnTo>
                <a:lnTo>
                  <a:pt x="2568747" y="414925"/>
                </a:lnTo>
                <a:lnTo>
                  <a:pt x="2535558" y="384537"/>
                </a:lnTo>
                <a:lnTo>
                  <a:pt x="2501481" y="355127"/>
                </a:lnTo>
                <a:lnTo>
                  <a:pt x="2466536" y="326717"/>
                </a:lnTo>
                <a:lnTo>
                  <a:pt x="2430747" y="299331"/>
                </a:lnTo>
                <a:lnTo>
                  <a:pt x="2394136" y="272989"/>
                </a:lnTo>
                <a:lnTo>
                  <a:pt x="2356726" y="247715"/>
                </a:lnTo>
                <a:lnTo>
                  <a:pt x="2318538" y="223531"/>
                </a:lnTo>
                <a:lnTo>
                  <a:pt x="2279594" y="200458"/>
                </a:lnTo>
                <a:lnTo>
                  <a:pt x="2239918" y="178520"/>
                </a:lnTo>
                <a:lnTo>
                  <a:pt x="2199532" y="157739"/>
                </a:lnTo>
                <a:lnTo>
                  <a:pt x="2158457" y="138137"/>
                </a:lnTo>
                <a:lnTo>
                  <a:pt x="2116717" y="119736"/>
                </a:lnTo>
                <a:lnTo>
                  <a:pt x="2074332" y="102559"/>
                </a:lnTo>
                <a:lnTo>
                  <a:pt x="2031327" y="86628"/>
                </a:lnTo>
                <a:lnTo>
                  <a:pt x="1987723" y="71965"/>
                </a:lnTo>
                <a:lnTo>
                  <a:pt x="1943542" y="58593"/>
                </a:lnTo>
                <a:lnTo>
                  <a:pt x="1898806" y="46534"/>
                </a:lnTo>
                <a:lnTo>
                  <a:pt x="1853539" y="35809"/>
                </a:lnTo>
                <a:lnTo>
                  <a:pt x="1807762" y="26443"/>
                </a:lnTo>
                <a:lnTo>
                  <a:pt x="1761497" y="18456"/>
                </a:lnTo>
                <a:lnTo>
                  <a:pt x="1714767" y="11871"/>
                </a:lnTo>
                <a:lnTo>
                  <a:pt x="1667595" y="6711"/>
                </a:lnTo>
                <a:lnTo>
                  <a:pt x="1620002" y="2997"/>
                </a:lnTo>
                <a:lnTo>
                  <a:pt x="1572011" y="753"/>
                </a:lnTo>
                <a:lnTo>
                  <a:pt x="1523644" y="0"/>
                </a:lnTo>
                <a:lnTo>
                  <a:pt x="1475277" y="753"/>
                </a:lnTo>
                <a:lnTo>
                  <a:pt x="1427286" y="2997"/>
                </a:lnTo>
                <a:lnTo>
                  <a:pt x="1379693" y="6711"/>
                </a:lnTo>
                <a:lnTo>
                  <a:pt x="1332520" y="11871"/>
                </a:lnTo>
                <a:lnTo>
                  <a:pt x="1285791" y="18456"/>
                </a:lnTo>
                <a:lnTo>
                  <a:pt x="1239526" y="26443"/>
                </a:lnTo>
                <a:lnTo>
                  <a:pt x="1193749" y="35809"/>
                </a:lnTo>
                <a:lnTo>
                  <a:pt x="1148482" y="46534"/>
                </a:lnTo>
                <a:lnTo>
                  <a:pt x="1103746" y="58593"/>
                </a:lnTo>
                <a:lnTo>
                  <a:pt x="1059565" y="71965"/>
                </a:lnTo>
                <a:lnTo>
                  <a:pt x="1015961" y="86628"/>
                </a:lnTo>
                <a:lnTo>
                  <a:pt x="972955" y="102559"/>
                </a:lnTo>
                <a:lnTo>
                  <a:pt x="930571" y="119736"/>
                </a:lnTo>
                <a:lnTo>
                  <a:pt x="888831" y="138137"/>
                </a:lnTo>
                <a:lnTo>
                  <a:pt x="847756" y="157739"/>
                </a:lnTo>
                <a:lnTo>
                  <a:pt x="807369" y="178520"/>
                </a:lnTo>
                <a:lnTo>
                  <a:pt x="767693" y="200458"/>
                </a:lnTo>
                <a:lnTo>
                  <a:pt x="728750" y="223531"/>
                </a:lnTo>
                <a:lnTo>
                  <a:pt x="690562" y="247715"/>
                </a:lnTo>
                <a:lnTo>
                  <a:pt x="653151" y="272989"/>
                </a:lnTo>
                <a:lnTo>
                  <a:pt x="616541" y="299331"/>
                </a:lnTo>
                <a:lnTo>
                  <a:pt x="580752" y="326717"/>
                </a:lnTo>
                <a:lnTo>
                  <a:pt x="545807" y="355127"/>
                </a:lnTo>
                <a:lnTo>
                  <a:pt x="511730" y="384537"/>
                </a:lnTo>
                <a:lnTo>
                  <a:pt x="478541" y="414925"/>
                </a:lnTo>
                <a:lnTo>
                  <a:pt x="446263" y="446270"/>
                </a:lnTo>
                <a:lnTo>
                  <a:pt x="414919" y="478547"/>
                </a:lnTo>
                <a:lnTo>
                  <a:pt x="384531" y="511737"/>
                </a:lnTo>
                <a:lnTo>
                  <a:pt x="355122" y="545815"/>
                </a:lnTo>
                <a:lnTo>
                  <a:pt x="326712" y="580760"/>
                </a:lnTo>
                <a:lnTo>
                  <a:pt x="299326" y="616549"/>
                </a:lnTo>
                <a:lnTo>
                  <a:pt x="272985" y="653160"/>
                </a:lnTo>
                <a:lnTo>
                  <a:pt x="247711" y="690571"/>
                </a:lnTo>
                <a:lnTo>
                  <a:pt x="223527" y="728759"/>
                </a:lnTo>
                <a:lnTo>
                  <a:pt x="200455" y="767703"/>
                </a:lnTo>
                <a:lnTo>
                  <a:pt x="178518" y="807379"/>
                </a:lnTo>
                <a:lnTo>
                  <a:pt x="157737" y="847766"/>
                </a:lnTo>
                <a:lnTo>
                  <a:pt x="138135" y="888841"/>
                </a:lnTo>
                <a:lnTo>
                  <a:pt x="119735" y="930582"/>
                </a:lnTo>
                <a:lnTo>
                  <a:pt x="102558" y="972966"/>
                </a:lnTo>
                <a:lnTo>
                  <a:pt x="86627" y="1015972"/>
                </a:lnTo>
                <a:lnTo>
                  <a:pt x="71964" y="1059577"/>
                </a:lnTo>
                <a:lnTo>
                  <a:pt x="58592" y="1103758"/>
                </a:lnTo>
                <a:lnTo>
                  <a:pt x="46533" y="1148494"/>
                </a:lnTo>
                <a:lnTo>
                  <a:pt x="35809" y="1193761"/>
                </a:lnTo>
                <a:lnTo>
                  <a:pt x="26442" y="1239538"/>
                </a:lnTo>
                <a:lnTo>
                  <a:pt x="18455" y="1285803"/>
                </a:lnTo>
                <a:lnTo>
                  <a:pt x="11871" y="1332533"/>
                </a:lnTo>
                <a:lnTo>
                  <a:pt x="6711" y="1379705"/>
                </a:lnTo>
                <a:lnTo>
                  <a:pt x="2997" y="1427298"/>
                </a:lnTo>
                <a:lnTo>
                  <a:pt x="753" y="1475290"/>
                </a:lnTo>
                <a:lnTo>
                  <a:pt x="0" y="1523657"/>
                </a:lnTo>
                <a:lnTo>
                  <a:pt x="753" y="1572023"/>
                </a:lnTo>
                <a:lnTo>
                  <a:pt x="2997" y="1620013"/>
                </a:lnTo>
                <a:lnTo>
                  <a:pt x="6711" y="1667606"/>
                </a:lnTo>
                <a:lnTo>
                  <a:pt x="11871" y="1714778"/>
                </a:lnTo>
                <a:lnTo>
                  <a:pt x="18455" y="1761507"/>
                </a:lnTo>
                <a:lnTo>
                  <a:pt x="26442" y="1807771"/>
                </a:lnTo>
                <a:lnTo>
                  <a:pt x="35809" y="1853548"/>
                </a:lnTo>
                <a:lnTo>
                  <a:pt x="46533" y="1898815"/>
                </a:lnTo>
                <a:lnTo>
                  <a:pt x="58592" y="1943550"/>
                </a:lnTo>
                <a:lnTo>
                  <a:pt x="71964" y="1987731"/>
                </a:lnTo>
                <a:lnTo>
                  <a:pt x="86627" y="2031335"/>
                </a:lnTo>
                <a:lnTo>
                  <a:pt x="102558" y="2074340"/>
                </a:lnTo>
                <a:lnTo>
                  <a:pt x="119735" y="2116724"/>
                </a:lnTo>
                <a:lnTo>
                  <a:pt x="138135" y="2158464"/>
                </a:lnTo>
                <a:lnTo>
                  <a:pt x="157737" y="2199539"/>
                </a:lnTo>
                <a:lnTo>
                  <a:pt x="178518" y="2239926"/>
                </a:lnTo>
                <a:lnTo>
                  <a:pt x="200455" y="2279602"/>
                </a:lnTo>
                <a:lnTo>
                  <a:pt x="223527" y="2318545"/>
                </a:lnTo>
                <a:lnTo>
                  <a:pt x="247711" y="2356733"/>
                </a:lnTo>
                <a:lnTo>
                  <a:pt x="272985" y="2394144"/>
                </a:lnTo>
                <a:lnTo>
                  <a:pt x="299326" y="2430754"/>
                </a:lnTo>
                <a:lnTo>
                  <a:pt x="326712" y="2466543"/>
                </a:lnTo>
                <a:lnTo>
                  <a:pt x="355122" y="2501488"/>
                </a:lnTo>
                <a:lnTo>
                  <a:pt x="384531" y="2535566"/>
                </a:lnTo>
                <a:lnTo>
                  <a:pt x="414919" y="2568755"/>
                </a:lnTo>
                <a:lnTo>
                  <a:pt x="446263" y="2601033"/>
                </a:lnTo>
                <a:lnTo>
                  <a:pt x="478541" y="2632377"/>
                </a:lnTo>
                <a:lnTo>
                  <a:pt x="511730" y="2662765"/>
                </a:lnTo>
                <a:lnTo>
                  <a:pt x="545807" y="2692175"/>
                </a:lnTo>
                <a:lnTo>
                  <a:pt x="580752" y="2720584"/>
                </a:lnTo>
                <a:lnTo>
                  <a:pt x="616541" y="2747971"/>
                </a:lnTo>
                <a:lnTo>
                  <a:pt x="653151" y="2774312"/>
                </a:lnTo>
                <a:lnTo>
                  <a:pt x="690562" y="2799586"/>
                </a:lnTo>
                <a:lnTo>
                  <a:pt x="728750" y="2823771"/>
                </a:lnTo>
                <a:lnTo>
                  <a:pt x="767693" y="2846843"/>
                </a:lnTo>
                <a:lnTo>
                  <a:pt x="807369" y="2868780"/>
                </a:lnTo>
                <a:lnTo>
                  <a:pt x="847756" y="2889561"/>
                </a:lnTo>
                <a:lnTo>
                  <a:pt x="888831" y="2909164"/>
                </a:lnTo>
                <a:lnTo>
                  <a:pt x="930571" y="2927564"/>
                </a:lnTo>
                <a:lnTo>
                  <a:pt x="972955" y="2944741"/>
                </a:lnTo>
                <a:lnTo>
                  <a:pt x="1015961" y="2960672"/>
                </a:lnTo>
                <a:lnTo>
                  <a:pt x="1059565" y="2975335"/>
                </a:lnTo>
                <a:lnTo>
                  <a:pt x="1103746" y="2988708"/>
                </a:lnTo>
                <a:lnTo>
                  <a:pt x="1148482" y="3000767"/>
                </a:lnTo>
                <a:lnTo>
                  <a:pt x="1193749" y="3011491"/>
                </a:lnTo>
                <a:lnTo>
                  <a:pt x="1239526" y="3020858"/>
                </a:lnTo>
                <a:lnTo>
                  <a:pt x="1285791" y="3028845"/>
                </a:lnTo>
                <a:lnTo>
                  <a:pt x="1332520" y="3035430"/>
                </a:lnTo>
                <a:lnTo>
                  <a:pt x="1379693" y="3040590"/>
                </a:lnTo>
                <a:lnTo>
                  <a:pt x="1427286" y="3044303"/>
                </a:lnTo>
                <a:lnTo>
                  <a:pt x="1475277" y="3046548"/>
                </a:lnTo>
                <a:lnTo>
                  <a:pt x="1523644" y="304730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Amelia" panose="02000503040000020004" pitchFamily="50" charset="0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AED2F08-1140-4E33-82FF-A610B66C9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70493" y="1240252"/>
            <a:ext cx="3074926" cy="3071660"/>
          </a:xfrm>
          <a:prstGeom prst="ellipse">
            <a:avLst/>
          </a:prstGeom>
          <a:solidFill>
            <a:srgbClr val="13A538"/>
          </a:solidFill>
          <a:ln w="12700">
            <a:solidFill>
              <a:srgbClr val="13A538"/>
            </a:solidFill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latin typeface="Amelia" panose="02000503040000020004" pitchFamily="50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d-ID"/>
          </a:p>
        </p:txBody>
      </p:sp>
      <p:sp>
        <p:nvSpPr>
          <p:cNvPr id="5" name="Titolo 37">
            <a:extLst>
              <a:ext uri="{FF2B5EF4-FFF2-40B4-BE49-F238E27FC236}">
                <a16:creationId xmlns:a16="http://schemas.microsoft.com/office/drawing/2014/main" id="{DD5BE3B9-347E-43BE-8BEE-1414D019E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074" y="4554773"/>
            <a:ext cx="5218926" cy="481670"/>
          </a:xfrm>
        </p:spPr>
        <p:txBody>
          <a:bodyPr/>
          <a:lstStyle>
            <a:lvl1pPr algn="ctr">
              <a:lnSpc>
                <a:spcPts val="3600"/>
              </a:lnSpc>
              <a:defRPr sz="4000" b="1">
                <a:solidFill>
                  <a:schemeClr val="tx1"/>
                </a:solidFill>
                <a:latin typeface="Amelia Black" panose="02000503040000020004" pitchFamily="50" charset="0"/>
              </a:defRPr>
            </a:lvl1pPr>
          </a:lstStyle>
          <a:p>
            <a:r>
              <a:rPr lang="it-IT" dirty="0"/>
              <a:t>Nome Cognome</a:t>
            </a:r>
          </a:p>
        </p:txBody>
      </p:sp>
      <p:sp>
        <p:nvSpPr>
          <p:cNvPr id="6" name="Segnaposto testo 63">
            <a:extLst>
              <a:ext uri="{FF2B5EF4-FFF2-40B4-BE49-F238E27FC236}">
                <a16:creationId xmlns:a16="http://schemas.microsoft.com/office/drawing/2014/main" id="{AB830FC3-18C9-4D69-A9B4-E497496EF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074" y="5105400"/>
            <a:ext cx="5218926" cy="1239838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Amelia" panose="02000503040000020004" pitchFamily="50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it-IT"/>
              <a:t>Descrittivo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18A37FD-86F8-4D3C-BD18-B267CBAFE3A0}"/>
              </a:ext>
            </a:extLst>
          </p:cNvPr>
          <p:cNvGrpSpPr/>
          <p:nvPr userDrawn="1"/>
        </p:nvGrpSpPr>
        <p:grpSpPr>
          <a:xfrm>
            <a:off x="6970341" y="3148293"/>
            <a:ext cx="568325" cy="561975"/>
            <a:chOff x="6970341" y="3148293"/>
            <a:chExt cx="568325" cy="56197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F6817927-7032-4BF9-B44F-A290999BB1F2}"/>
                </a:ext>
              </a:extLst>
            </p:cNvPr>
            <p:cNvSpPr/>
            <p:nvPr/>
          </p:nvSpPr>
          <p:spPr>
            <a:xfrm>
              <a:off x="6970341" y="3148293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4" y="5508"/>
                  </a:lnTo>
                  <a:lnTo>
                    <a:pt x="182877" y="19028"/>
                  </a:lnTo>
                  <a:lnTo>
                    <a:pt x="140239" y="39811"/>
                  </a:lnTo>
                  <a:lnTo>
                    <a:pt x="102047" y="67108"/>
                  </a:lnTo>
                  <a:lnTo>
                    <a:pt x="69020" y="100171"/>
                  </a:lnTo>
                  <a:lnTo>
                    <a:pt x="41874" y="138251"/>
                  </a:lnTo>
                  <a:lnTo>
                    <a:pt x="21327" y="180599"/>
                  </a:lnTo>
                  <a:lnTo>
                    <a:pt x="8095" y="226467"/>
                  </a:lnTo>
                  <a:lnTo>
                    <a:pt x="2895" y="275107"/>
                  </a:lnTo>
                  <a:lnTo>
                    <a:pt x="0" y="560959"/>
                  </a:lnTo>
                  <a:lnTo>
                    <a:pt x="218774" y="561882"/>
                  </a:lnTo>
                  <a:lnTo>
                    <a:pt x="260055" y="561651"/>
                  </a:lnTo>
                  <a:lnTo>
                    <a:pt x="338257" y="556154"/>
                  </a:lnTo>
                  <a:lnTo>
                    <a:pt x="381491" y="544451"/>
                  </a:lnTo>
                  <a:lnTo>
                    <a:pt x="421628" y="526442"/>
                  </a:lnTo>
                  <a:lnTo>
                    <a:pt x="458100" y="502719"/>
                  </a:lnTo>
                  <a:lnTo>
                    <a:pt x="490340" y="473871"/>
                  </a:lnTo>
                  <a:lnTo>
                    <a:pt x="517781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31BC6C92-87DD-418E-B349-70A113FEE009}"/>
                </a:ext>
              </a:extLst>
            </p:cNvPr>
            <p:cNvSpPr/>
            <p:nvPr/>
          </p:nvSpPr>
          <p:spPr>
            <a:xfrm>
              <a:off x="7065602" y="3282821"/>
              <a:ext cx="377825" cy="302260"/>
            </a:xfrm>
            <a:custGeom>
              <a:avLst/>
              <a:gdLst/>
              <a:ahLst/>
              <a:cxnLst/>
              <a:rect l="l" t="t" r="r" b="b"/>
              <a:pathLst>
                <a:path w="377825" h="302260">
                  <a:moveTo>
                    <a:pt x="261569" y="0"/>
                  </a:moveTo>
                  <a:lnTo>
                    <a:pt x="231412" y="5996"/>
                  </a:lnTo>
                  <a:lnTo>
                    <a:pt x="206782" y="22347"/>
                  </a:lnTo>
                  <a:lnTo>
                    <a:pt x="190176" y="46596"/>
                  </a:lnTo>
                  <a:lnTo>
                    <a:pt x="184086" y="76288"/>
                  </a:lnTo>
                  <a:lnTo>
                    <a:pt x="184086" y="82270"/>
                  </a:lnTo>
                  <a:lnTo>
                    <a:pt x="184772" y="88061"/>
                  </a:lnTo>
                  <a:lnTo>
                    <a:pt x="186067" y="93675"/>
                  </a:lnTo>
                  <a:lnTo>
                    <a:pt x="139314" y="86364"/>
                  </a:lnTo>
                  <a:lnTo>
                    <a:pt x="96383" y="69927"/>
                  </a:lnTo>
                  <a:lnTo>
                    <a:pt x="58362" y="45435"/>
                  </a:lnTo>
                  <a:lnTo>
                    <a:pt x="26339" y="13957"/>
                  </a:lnTo>
                  <a:lnTo>
                    <a:pt x="21891" y="22736"/>
                  </a:lnTo>
                  <a:lnTo>
                    <a:pt x="18592" y="32115"/>
                  </a:lnTo>
                  <a:lnTo>
                    <a:pt x="16542" y="42003"/>
                  </a:lnTo>
                  <a:lnTo>
                    <a:pt x="15836" y="52311"/>
                  </a:lnTo>
                  <a:lnTo>
                    <a:pt x="18304" y="71468"/>
                  </a:lnTo>
                  <a:lnTo>
                    <a:pt x="25290" y="88846"/>
                  </a:lnTo>
                  <a:lnTo>
                    <a:pt x="36169" y="103828"/>
                  </a:lnTo>
                  <a:lnTo>
                    <a:pt x="50317" y="115798"/>
                  </a:lnTo>
                  <a:lnTo>
                    <a:pt x="40949" y="114945"/>
                  </a:lnTo>
                  <a:lnTo>
                    <a:pt x="31927" y="113025"/>
                  </a:lnTo>
                  <a:lnTo>
                    <a:pt x="23324" y="110106"/>
                  </a:lnTo>
                  <a:lnTo>
                    <a:pt x="15214" y="106260"/>
                  </a:lnTo>
                  <a:lnTo>
                    <a:pt x="15565" y="114448"/>
                  </a:lnTo>
                  <a:lnTo>
                    <a:pt x="29725" y="151606"/>
                  </a:lnTo>
                  <a:lnTo>
                    <a:pt x="77393" y="182054"/>
                  </a:lnTo>
                  <a:lnTo>
                    <a:pt x="70865" y="183769"/>
                  </a:lnTo>
                  <a:lnTo>
                    <a:pt x="64046" y="184721"/>
                  </a:lnTo>
                  <a:lnTo>
                    <a:pt x="51968" y="184721"/>
                  </a:lnTo>
                  <a:lnTo>
                    <a:pt x="47116" y="184238"/>
                  </a:lnTo>
                  <a:lnTo>
                    <a:pt x="42367" y="183337"/>
                  </a:lnTo>
                  <a:lnTo>
                    <a:pt x="53087" y="204314"/>
                  </a:lnTo>
                  <a:lnTo>
                    <a:pt x="69567" y="220964"/>
                  </a:lnTo>
                  <a:lnTo>
                    <a:pt x="90548" y="232046"/>
                  </a:lnTo>
                  <a:lnTo>
                    <a:pt x="114769" y="236321"/>
                  </a:lnTo>
                  <a:lnTo>
                    <a:pt x="93645" y="250062"/>
                  </a:lnTo>
                  <a:lnTo>
                    <a:pt x="70315" y="260330"/>
                  </a:lnTo>
                  <a:lnTo>
                    <a:pt x="45148" y="266761"/>
                  </a:lnTo>
                  <a:lnTo>
                    <a:pt x="18516" y="268986"/>
                  </a:lnTo>
                  <a:lnTo>
                    <a:pt x="12242" y="268986"/>
                  </a:lnTo>
                  <a:lnTo>
                    <a:pt x="6095" y="268630"/>
                  </a:lnTo>
                  <a:lnTo>
                    <a:pt x="0" y="267919"/>
                  </a:lnTo>
                  <a:lnTo>
                    <a:pt x="26902" y="282404"/>
                  </a:lnTo>
                  <a:lnTo>
                    <a:pt x="55886" y="293173"/>
                  </a:lnTo>
                  <a:lnTo>
                    <a:pt x="86632" y="299883"/>
                  </a:lnTo>
                  <a:lnTo>
                    <a:pt x="118821" y="302196"/>
                  </a:lnTo>
                  <a:lnTo>
                    <a:pt x="175470" y="295576"/>
                  </a:lnTo>
                  <a:lnTo>
                    <a:pt x="224108" y="277210"/>
                  </a:lnTo>
                  <a:lnTo>
                    <a:pt x="264512" y="249345"/>
                  </a:lnTo>
                  <a:lnTo>
                    <a:pt x="296455" y="214224"/>
                  </a:lnTo>
                  <a:lnTo>
                    <a:pt x="319713" y="174091"/>
                  </a:lnTo>
                  <a:lnTo>
                    <a:pt x="334060" y="131191"/>
                  </a:lnTo>
                  <a:lnTo>
                    <a:pt x="339267" y="78536"/>
                  </a:lnTo>
                  <a:lnTo>
                    <a:pt x="339128" y="75260"/>
                  </a:lnTo>
                  <a:lnTo>
                    <a:pt x="350088" y="66710"/>
                  </a:lnTo>
                  <a:lnTo>
                    <a:pt x="360232" y="57227"/>
                  </a:lnTo>
                  <a:lnTo>
                    <a:pt x="369485" y="46890"/>
                  </a:lnTo>
                  <a:lnTo>
                    <a:pt x="377774" y="35775"/>
                  </a:lnTo>
                  <a:lnTo>
                    <a:pt x="367165" y="39953"/>
                  </a:lnTo>
                  <a:lnTo>
                    <a:pt x="356195" y="43362"/>
                  </a:lnTo>
                  <a:lnTo>
                    <a:pt x="344889" y="45978"/>
                  </a:lnTo>
                  <a:lnTo>
                    <a:pt x="333273" y="47777"/>
                  </a:lnTo>
                  <a:lnTo>
                    <a:pt x="344537" y="39707"/>
                  </a:lnTo>
                  <a:lnTo>
                    <a:pt x="354141" y="29818"/>
                  </a:lnTo>
                  <a:lnTo>
                    <a:pt x="361832" y="18354"/>
                  </a:lnTo>
                  <a:lnTo>
                    <a:pt x="367360" y="5562"/>
                  </a:lnTo>
                  <a:lnTo>
                    <a:pt x="355832" y="11667"/>
                  </a:lnTo>
                  <a:lnTo>
                    <a:pt x="343746" y="16822"/>
                  </a:lnTo>
                  <a:lnTo>
                    <a:pt x="331157" y="20980"/>
                  </a:lnTo>
                  <a:lnTo>
                    <a:pt x="318122" y="24091"/>
                  </a:lnTo>
                  <a:lnTo>
                    <a:pt x="306462" y="14069"/>
                  </a:lnTo>
                  <a:lnTo>
                    <a:pt x="292908" y="6483"/>
                  </a:lnTo>
                  <a:lnTo>
                    <a:pt x="277822" y="1678"/>
                  </a:lnTo>
                  <a:lnTo>
                    <a:pt x="2615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</p:grpSp>
      <p:grpSp>
        <p:nvGrpSpPr>
          <p:cNvPr id="10" name="object 6">
            <a:extLst>
              <a:ext uri="{FF2B5EF4-FFF2-40B4-BE49-F238E27FC236}">
                <a16:creationId xmlns:a16="http://schemas.microsoft.com/office/drawing/2014/main" id="{4C728769-85DF-4876-BE2E-AC046B876115}"/>
              </a:ext>
            </a:extLst>
          </p:cNvPr>
          <p:cNvGrpSpPr/>
          <p:nvPr userDrawn="1"/>
        </p:nvGrpSpPr>
        <p:grpSpPr>
          <a:xfrm>
            <a:off x="6998939" y="2086324"/>
            <a:ext cx="568325" cy="561975"/>
            <a:chOff x="6998939" y="2086324"/>
            <a:chExt cx="568325" cy="561975"/>
          </a:xfrm>
        </p:grpSpPr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0F85DA02-7CCA-4329-AB04-EE6353B78E64}"/>
                </a:ext>
              </a:extLst>
            </p:cNvPr>
            <p:cNvSpPr/>
            <p:nvPr/>
          </p:nvSpPr>
          <p:spPr>
            <a:xfrm>
              <a:off x="6998939" y="2086324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4" y="5508"/>
                  </a:lnTo>
                  <a:lnTo>
                    <a:pt x="182877" y="19028"/>
                  </a:lnTo>
                  <a:lnTo>
                    <a:pt x="140239" y="39811"/>
                  </a:lnTo>
                  <a:lnTo>
                    <a:pt x="102047" y="67108"/>
                  </a:lnTo>
                  <a:lnTo>
                    <a:pt x="69020" y="100171"/>
                  </a:lnTo>
                  <a:lnTo>
                    <a:pt x="41874" y="138251"/>
                  </a:lnTo>
                  <a:lnTo>
                    <a:pt x="21327" y="180599"/>
                  </a:lnTo>
                  <a:lnTo>
                    <a:pt x="8095" y="226467"/>
                  </a:lnTo>
                  <a:lnTo>
                    <a:pt x="2895" y="275107"/>
                  </a:lnTo>
                  <a:lnTo>
                    <a:pt x="0" y="560959"/>
                  </a:lnTo>
                  <a:lnTo>
                    <a:pt x="218774" y="561882"/>
                  </a:lnTo>
                  <a:lnTo>
                    <a:pt x="260055" y="561651"/>
                  </a:lnTo>
                  <a:lnTo>
                    <a:pt x="338257" y="556154"/>
                  </a:lnTo>
                  <a:lnTo>
                    <a:pt x="381491" y="544451"/>
                  </a:lnTo>
                  <a:lnTo>
                    <a:pt x="421628" y="526442"/>
                  </a:lnTo>
                  <a:lnTo>
                    <a:pt x="458100" y="502719"/>
                  </a:lnTo>
                  <a:lnTo>
                    <a:pt x="490340" y="473871"/>
                  </a:lnTo>
                  <a:lnTo>
                    <a:pt x="517781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C941A9C1-345F-4E7B-AF73-C85CFB471111}"/>
                </a:ext>
              </a:extLst>
            </p:cNvPr>
            <p:cNvSpPr/>
            <p:nvPr/>
          </p:nvSpPr>
          <p:spPr>
            <a:xfrm>
              <a:off x="7043682" y="2170196"/>
              <a:ext cx="462280" cy="402590"/>
            </a:xfrm>
            <a:custGeom>
              <a:avLst/>
              <a:gdLst/>
              <a:ahLst/>
              <a:cxnLst/>
              <a:rect l="l" t="t" r="r" b="b"/>
              <a:pathLst>
                <a:path w="462279" h="402589">
                  <a:moveTo>
                    <a:pt x="351903" y="0"/>
                  </a:moveTo>
                  <a:lnTo>
                    <a:pt x="23811" y="110012"/>
                  </a:lnTo>
                  <a:lnTo>
                    <a:pt x="0" y="141112"/>
                  </a:lnTo>
                  <a:lnTo>
                    <a:pt x="1840" y="155046"/>
                  </a:lnTo>
                  <a:lnTo>
                    <a:pt x="78739" y="378363"/>
                  </a:lnTo>
                  <a:lnTo>
                    <a:pt x="85845" y="390456"/>
                  </a:lnTo>
                  <a:lnTo>
                    <a:pt x="96689" y="398640"/>
                  </a:lnTo>
                  <a:lnTo>
                    <a:pt x="109816" y="402178"/>
                  </a:lnTo>
                  <a:lnTo>
                    <a:pt x="123773" y="400334"/>
                  </a:lnTo>
                  <a:lnTo>
                    <a:pt x="193261" y="376407"/>
                  </a:lnTo>
                  <a:lnTo>
                    <a:pt x="120712" y="376407"/>
                  </a:lnTo>
                  <a:lnTo>
                    <a:pt x="125760" y="366057"/>
                  </a:lnTo>
                  <a:lnTo>
                    <a:pt x="99478" y="366057"/>
                  </a:lnTo>
                  <a:lnTo>
                    <a:pt x="25729" y="151871"/>
                  </a:lnTo>
                  <a:lnTo>
                    <a:pt x="80092" y="151871"/>
                  </a:lnTo>
                  <a:lnTo>
                    <a:pt x="36232" y="130713"/>
                  </a:lnTo>
                  <a:lnTo>
                    <a:pt x="341007" y="25773"/>
                  </a:lnTo>
                  <a:lnTo>
                    <a:pt x="383658" y="25773"/>
                  </a:lnTo>
                  <a:lnTo>
                    <a:pt x="382980" y="23804"/>
                  </a:lnTo>
                  <a:lnTo>
                    <a:pt x="375874" y="11713"/>
                  </a:lnTo>
                  <a:lnTo>
                    <a:pt x="365030" y="3533"/>
                  </a:lnTo>
                  <a:lnTo>
                    <a:pt x="351903" y="0"/>
                  </a:lnTo>
                  <a:close/>
                </a:path>
                <a:path w="462279" h="402589">
                  <a:moveTo>
                    <a:pt x="335598" y="201249"/>
                  </a:moveTo>
                  <a:lnTo>
                    <a:pt x="281710" y="201249"/>
                  </a:lnTo>
                  <a:lnTo>
                    <a:pt x="425601" y="271429"/>
                  </a:lnTo>
                  <a:lnTo>
                    <a:pt x="120712" y="376407"/>
                  </a:lnTo>
                  <a:lnTo>
                    <a:pt x="193261" y="376407"/>
                  </a:lnTo>
                  <a:lnTo>
                    <a:pt x="437908" y="292168"/>
                  </a:lnTo>
                  <a:lnTo>
                    <a:pt x="450001" y="285062"/>
                  </a:lnTo>
                  <a:lnTo>
                    <a:pt x="458185" y="274218"/>
                  </a:lnTo>
                  <a:lnTo>
                    <a:pt x="461723" y="261091"/>
                  </a:lnTo>
                  <a:lnTo>
                    <a:pt x="460283" y="250194"/>
                  </a:lnTo>
                  <a:lnTo>
                    <a:pt x="435952" y="250194"/>
                  </a:lnTo>
                  <a:lnTo>
                    <a:pt x="335598" y="201249"/>
                  </a:lnTo>
                  <a:close/>
                </a:path>
                <a:path w="462279" h="402589">
                  <a:moveTo>
                    <a:pt x="80092" y="151871"/>
                  </a:moveTo>
                  <a:lnTo>
                    <a:pt x="25729" y="151871"/>
                  </a:lnTo>
                  <a:lnTo>
                    <a:pt x="170001" y="221467"/>
                  </a:lnTo>
                  <a:lnTo>
                    <a:pt x="99478" y="366057"/>
                  </a:lnTo>
                  <a:lnTo>
                    <a:pt x="125760" y="366057"/>
                  </a:lnTo>
                  <a:lnTo>
                    <a:pt x="191274" y="231729"/>
                  </a:lnTo>
                  <a:lnTo>
                    <a:pt x="266841" y="231729"/>
                  </a:lnTo>
                  <a:lnTo>
                    <a:pt x="267808" y="229747"/>
                  </a:lnTo>
                  <a:lnTo>
                    <a:pt x="241528" y="229747"/>
                  </a:lnTo>
                  <a:lnTo>
                    <a:pt x="80092" y="151871"/>
                  </a:lnTo>
                  <a:close/>
                </a:path>
                <a:path w="462279" h="402589">
                  <a:moveTo>
                    <a:pt x="266841" y="231729"/>
                  </a:moveTo>
                  <a:lnTo>
                    <a:pt x="191274" y="231729"/>
                  </a:lnTo>
                  <a:lnTo>
                    <a:pt x="247712" y="258957"/>
                  </a:lnTo>
                  <a:lnTo>
                    <a:pt x="254748" y="256519"/>
                  </a:lnTo>
                  <a:lnTo>
                    <a:pt x="266841" y="231729"/>
                  </a:lnTo>
                  <a:close/>
                </a:path>
                <a:path w="462279" h="402589">
                  <a:moveTo>
                    <a:pt x="387222" y="36123"/>
                  </a:moveTo>
                  <a:lnTo>
                    <a:pt x="362241" y="36123"/>
                  </a:lnTo>
                  <a:lnTo>
                    <a:pt x="435952" y="250194"/>
                  </a:lnTo>
                  <a:lnTo>
                    <a:pt x="460283" y="250194"/>
                  </a:lnTo>
                  <a:lnTo>
                    <a:pt x="459879" y="247134"/>
                  </a:lnTo>
                  <a:lnTo>
                    <a:pt x="387222" y="36123"/>
                  </a:lnTo>
                  <a:close/>
                </a:path>
                <a:path w="462279" h="402589">
                  <a:moveTo>
                    <a:pt x="383658" y="25773"/>
                  </a:moveTo>
                  <a:lnTo>
                    <a:pt x="341007" y="25773"/>
                  </a:lnTo>
                  <a:lnTo>
                    <a:pt x="241528" y="229747"/>
                  </a:lnTo>
                  <a:lnTo>
                    <a:pt x="267808" y="229747"/>
                  </a:lnTo>
                  <a:lnTo>
                    <a:pt x="281710" y="201249"/>
                  </a:lnTo>
                  <a:lnTo>
                    <a:pt x="335598" y="201249"/>
                  </a:lnTo>
                  <a:lnTo>
                    <a:pt x="292061" y="180014"/>
                  </a:lnTo>
                  <a:lnTo>
                    <a:pt x="362241" y="36123"/>
                  </a:lnTo>
                  <a:lnTo>
                    <a:pt x="387222" y="36123"/>
                  </a:lnTo>
                  <a:lnTo>
                    <a:pt x="383658" y="25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</p:grpSp>
      <p:grpSp>
        <p:nvGrpSpPr>
          <p:cNvPr id="13" name="object 11">
            <a:extLst>
              <a:ext uri="{FF2B5EF4-FFF2-40B4-BE49-F238E27FC236}">
                <a16:creationId xmlns:a16="http://schemas.microsoft.com/office/drawing/2014/main" id="{FB4E5448-7AE4-45C1-A4C9-F55A658A6A5A}"/>
              </a:ext>
            </a:extLst>
          </p:cNvPr>
          <p:cNvGrpSpPr/>
          <p:nvPr userDrawn="1"/>
        </p:nvGrpSpPr>
        <p:grpSpPr>
          <a:xfrm>
            <a:off x="6970338" y="4210262"/>
            <a:ext cx="568325" cy="561975"/>
            <a:chOff x="6970338" y="4210262"/>
            <a:chExt cx="568325" cy="561975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9E1B9FAE-DDBF-4611-8D32-A4E80D5FFCED}"/>
                </a:ext>
              </a:extLst>
            </p:cNvPr>
            <p:cNvSpPr/>
            <p:nvPr/>
          </p:nvSpPr>
          <p:spPr>
            <a:xfrm>
              <a:off x="6970338" y="4210262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5" y="5508"/>
                  </a:lnTo>
                  <a:lnTo>
                    <a:pt x="182878" y="19028"/>
                  </a:lnTo>
                  <a:lnTo>
                    <a:pt x="140241" y="39811"/>
                  </a:lnTo>
                  <a:lnTo>
                    <a:pt x="102052" y="67108"/>
                  </a:lnTo>
                  <a:lnTo>
                    <a:pt x="69025" y="100171"/>
                  </a:lnTo>
                  <a:lnTo>
                    <a:pt x="41880" y="138251"/>
                  </a:lnTo>
                  <a:lnTo>
                    <a:pt x="21332" y="180599"/>
                  </a:lnTo>
                  <a:lnTo>
                    <a:pt x="8098" y="226467"/>
                  </a:lnTo>
                  <a:lnTo>
                    <a:pt x="2895" y="275107"/>
                  </a:lnTo>
                  <a:lnTo>
                    <a:pt x="0" y="560958"/>
                  </a:lnTo>
                  <a:lnTo>
                    <a:pt x="218776" y="561882"/>
                  </a:lnTo>
                  <a:lnTo>
                    <a:pt x="260061" y="561651"/>
                  </a:lnTo>
                  <a:lnTo>
                    <a:pt x="338267" y="556154"/>
                  </a:lnTo>
                  <a:lnTo>
                    <a:pt x="381498" y="544451"/>
                  </a:lnTo>
                  <a:lnTo>
                    <a:pt x="421632" y="526442"/>
                  </a:lnTo>
                  <a:lnTo>
                    <a:pt x="458103" y="502719"/>
                  </a:lnTo>
                  <a:lnTo>
                    <a:pt x="490342" y="473871"/>
                  </a:lnTo>
                  <a:lnTo>
                    <a:pt x="517782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7B565328-144B-4C68-AD65-2818E83107C3}"/>
                </a:ext>
              </a:extLst>
            </p:cNvPr>
            <p:cNvSpPr/>
            <p:nvPr/>
          </p:nvSpPr>
          <p:spPr>
            <a:xfrm>
              <a:off x="7105942" y="4422228"/>
              <a:ext cx="73660" cy="209550"/>
            </a:xfrm>
            <a:custGeom>
              <a:avLst/>
              <a:gdLst/>
              <a:ahLst/>
              <a:cxnLst/>
              <a:rect l="l" t="t" r="r" b="b"/>
              <a:pathLst>
                <a:path w="73659" h="209550">
                  <a:moveTo>
                    <a:pt x="73520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0" y="209550"/>
                  </a:lnTo>
                  <a:lnTo>
                    <a:pt x="73520" y="209550"/>
                  </a:lnTo>
                  <a:lnTo>
                    <a:pt x="73520" y="55880"/>
                  </a:lnTo>
                  <a:lnTo>
                    <a:pt x="73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2920549D-3070-4F13-B09C-B049558CA810}"/>
                </a:ext>
              </a:extLst>
            </p:cNvPr>
            <p:cNvSpPr/>
            <p:nvPr/>
          </p:nvSpPr>
          <p:spPr>
            <a:xfrm>
              <a:off x="7105946" y="4317358"/>
              <a:ext cx="73520" cy="73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7545DCDF-2838-4C17-8283-3D938DC31DCB}"/>
                </a:ext>
              </a:extLst>
            </p:cNvPr>
            <p:cNvSpPr/>
            <p:nvPr/>
          </p:nvSpPr>
          <p:spPr>
            <a:xfrm>
              <a:off x="7221467" y="4422374"/>
              <a:ext cx="199504" cy="2100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</p:grpSp>
      <p:sp>
        <p:nvSpPr>
          <p:cNvPr id="26" name="Segnaposto testo 59">
            <a:extLst>
              <a:ext uri="{FF2B5EF4-FFF2-40B4-BE49-F238E27FC236}">
                <a16:creationId xmlns:a16="http://schemas.microsoft.com/office/drawing/2014/main" id="{0FD03A52-5B28-4422-A846-44136407E4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04097" y="2228811"/>
            <a:ext cx="3318322" cy="343975"/>
          </a:xfrm>
        </p:spPr>
        <p:txBody>
          <a:bodyPr>
            <a:noAutofit/>
          </a:bodyPr>
          <a:lstStyle>
            <a:lvl1pPr algn="l">
              <a:defRPr sz="24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/>
              <a:t>mail</a:t>
            </a:r>
          </a:p>
        </p:txBody>
      </p:sp>
      <p:sp>
        <p:nvSpPr>
          <p:cNvPr id="27" name="Segnaposto testo 59">
            <a:extLst>
              <a:ext uri="{FF2B5EF4-FFF2-40B4-BE49-F238E27FC236}">
                <a16:creationId xmlns:a16="http://schemas.microsoft.com/office/drawing/2014/main" id="{5B622BEF-23F0-4CC7-8E9C-B8247CD12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4096" y="3290500"/>
            <a:ext cx="3318321" cy="294581"/>
          </a:xfrm>
        </p:spPr>
        <p:txBody>
          <a:bodyPr>
            <a:noAutofit/>
          </a:bodyPr>
          <a:lstStyle>
            <a:lvl1pPr algn="l">
              <a:defRPr sz="24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 err="1"/>
              <a:t>twitter</a:t>
            </a:r>
            <a:endParaRPr lang="it-IT"/>
          </a:p>
        </p:txBody>
      </p:sp>
      <p:sp>
        <p:nvSpPr>
          <p:cNvPr id="28" name="Segnaposto testo 59">
            <a:extLst>
              <a:ext uri="{FF2B5EF4-FFF2-40B4-BE49-F238E27FC236}">
                <a16:creationId xmlns:a16="http://schemas.microsoft.com/office/drawing/2014/main" id="{AA55B556-2AAA-4F99-815E-1E433FFB0F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04097" y="4390865"/>
            <a:ext cx="3318320" cy="294581"/>
          </a:xfrm>
        </p:spPr>
        <p:txBody>
          <a:bodyPr>
            <a:noAutofit/>
          </a:bodyPr>
          <a:lstStyle>
            <a:lvl1pPr algn="l">
              <a:defRPr sz="24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 err="1"/>
              <a:t>linkedin</a:t>
            </a:r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0D22899-6373-4109-B74F-3FBFD4349950}"/>
              </a:ext>
            </a:extLst>
          </p:cNvPr>
          <p:cNvSpPr/>
          <p:nvPr userDrawn="1"/>
        </p:nvSpPr>
        <p:spPr>
          <a:xfrm>
            <a:off x="0" y="238539"/>
            <a:ext cx="453224" cy="80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18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_sia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g object 17">
            <a:extLst>
              <a:ext uri="{FF2B5EF4-FFF2-40B4-BE49-F238E27FC236}">
                <a16:creationId xmlns:a16="http://schemas.microsoft.com/office/drawing/2014/main" id="{80773C9C-E182-4BE0-98CA-606902AC5793}"/>
              </a:ext>
            </a:extLst>
          </p:cNvPr>
          <p:cNvSpPr/>
          <p:nvPr userDrawn="1"/>
        </p:nvSpPr>
        <p:spPr>
          <a:xfrm>
            <a:off x="1720049" y="407806"/>
            <a:ext cx="2656040" cy="2544284"/>
          </a:xfrm>
          <a:custGeom>
            <a:avLst/>
            <a:gdLst/>
            <a:ahLst/>
            <a:cxnLst/>
            <a:rect l="l" t="t" r="r" b="b"/>
            <a:pathLst>
              <a:path w="3047365" h="3047365">
                <a:moveTo>
                  <a:pt x="1523644" y="3047301"/>
                </a:moveTo>
                <a:lnTo>
                  <a:pt x="1572011" y="3046548"/>
                </a:lnTo>
                <a:lnTo>
                  <a:pt x="1620002" y="3044303"/>
                </a:lnTo>
                <a:lnTo>
                  <a:pt x="1667595" y="3040590"/>
                </a:lnTo>
                <a:lnTo>
                  <a:pt x="1714767" y="3035430"/>
                </a:lnTo>
                <a:lnTo>
                  <a:pt x="1761497" y="3028845"/>
                </a:lnTo>
                <a:lnTo>
                  <a:pt x="1807762" y="3020858"/>
                </a:lnTo>
                <a:lnTo>
                  <a:pt x="1853539" y="3011491"/>
                </a:lnTo>
                <a:lnTo>
                  <a:pt x="1898806" y="3000767"/>
                </a:lnTo>
                <a:lnTo>
                  <a:pt x="1943542" y="2988708"/>
                </a:lnTo>
                <a:lnTo>
                  <a:pt x="1987723" y="2975335"/>
                </a:lnTo>
                <a:lnTo>
                  <a:pt x="2031327" y="2960672"/>
                </a:lnTo>
                <a:lnTo>
                  <a:pt x="2074332" y="2944741"/>
                </a:lnTo>
                <a:lnTo>
                  <a:pt x="2116717" y="2927564"/>
                </a:lnTo>
                <a:lnTo>
                  <a:pt x="2158457" y="2909164"/>
                </a:lnTo>
                <a:lnTo>
                  <a:pt x="2199532" y="2889561"/>
                </a:lnTo>
                <a:lnTo>
                  <a:pt x="2239918" y="2868780"/>
                </a:lnTo>
                <a:lnTo>
                  <a:pt x="2279594" y="2846843"/>
                </a:lnTo>
                <a:lnTo>
                  <a:pt x="2318538" y="2823771"/>
                </a:lnTo>
                <a:lnTo>
                  <a:pt x="2356726" y="2799586"/>
                </a:lnTo>
                <a:lnTo>
                  <a:pt x="2394136" y="2774312"/>
                </a:lnTo>
                <a:lnTo>
                  <a:pt x="2430747" y="2747971"/>
                </a:lnTo>
                <a:lnTo>
                  <a:pt x="2466536" y="2720584"/>
                </a:lnTo>
                <a:lnTo>
                  <a:pt x="2501481" y="2692175"/>
                </a:lnTo>
                <a:lnTo>
                  <a:pt x="2535558" y="2662765"/>
                </a:lnTo>
                <a:lnTo>
                  <a:pt x="2568747" y="2632377"/>
                </a:lnTo>
                <a:lnTo>
                  <a:pt x="2601025" y="2601033"/>
                </a:lnTo>
                <a:lnTo>
                  <a:pt x="2632368" y="2568755"/>
                </a:lnTo>
                <a:lnTo>
                  <a:pt x="2662756" y="2535566"/>
                </a:lnTo>
                <a:lnTo>
                  <a:pt x="2692166" y="2501488"/>
                </a:lnTo>
                <a:lnTo>
                  <a:pt x="2720575" y="2466543"/>
                </a:lnTo>
                <a:lnTo>
                  <a:pt x="2747962" y="2430754"/>
                </a:lnTo>
                <a:lnTo>
                  <a:pt x="2774303" y="2394144"/>
                </a:lnTo>
                <a:lnTo>
                  <a:pt x="2799577" y="2356733"/>
                </a:lnTo>
                <a:lnTo>
                  <a:pt x="2823761" y="2318545"/>
                </a:lnTo>
                <a:lnTo>
                  <a:pt x="2846833" y="2279602"/>
                </a:lnTo>
                <a:lnTo>
                  <a:pt x="2868770" y="2239926"/>
                </a:lnTo>
                <a:lnTo>
                  <a:pt x="2889551" y="2199539"/>
                </a:lnTo>
                <a:lnTo>
                  <a:pt x="2909153" y="2158464"/>
                </a:lnTo>
                <a:lnTo>
                  <a:pt x="2927553" y="2116724"/>
                </a:lnTo>
                <a:lnTo>
                  <a:pt x="2944730" y="2074340"/>
                </a:lnTo>
                <a:lnTo>
                  <a:pt x="2960661" y="2031335"/>
                </a:lnTo>
                <a:lnTo>
                  <a:pt x="2975324" y="1987731"/>
                </a:lnTo>
                <a:lnTo>
                  <a:pt x="2988696" y="1943550"/>
                </a:lnTo>
                <a:lnTo>
                  <a:pt x="3000755" y="1898815"/>
                </a:lnTo>
                <a:lnTo>
                  <a:pt x="3011479" y="1853548"/>
                </a:lnTo>
                <a:lnTo>
                  <a:pt x="3020846" y="1807771"/>
                </a:lnTo>
                <a:lnTo>
                  <a:pt x="3028832" y="1761507"/>
                </a:lnTo>
                <a:lnTo>
                  <a:pt x="3035417" y="1714778"/>
                </a:lnTo>
                <a:lnTo>
                  <a:pt x="3040577" y="1667606"/>
                </a:lnTo>
                <a:lnTo>
                  <a:pt x="3044291" y="1620013"/>
                </a:lnTo>
                <a:lnTo>
                  <a:pt x="3046535" y="1572023"/>
                </a:lnTo>
                <a:lnTo>
                  <a:pt x="3047288" y="1523657"/>
                </a:lnTo>
                <a:lnTo>
                  <a:pt x="3046535" y="1475290"/>
                </a:lnTo>
                <a:lnTo>
                  <a:pt x="3044291" y="1427298"/>
                </a:lnTo>
                <a:lnTo>
                  <a:pt x="3040577" y="1379705"/>
                </a:lnTo>
                <a:lnTo>
                  <a:pt x="3035417" y="1332533"/>
                </a:lnTo>
                <a:lnTo>
                  <a:pt x="3028832" y="1285803"/>
                </a:lnTo>
                <a:lnTo>
                  <a:pt x="3020846" y="1239538"/>
                </a:lnTo>
                <a:lnTo>
                  <a:pt x="3011479" y="1193761"/>
                </a:lnTo>
                <a:lnTo>
                  <a:pt x="3000755" y="1148494"/>
                </a:lnTo>
                <a:lnTo>
                  <a:pt x="2988696" y="1103758"/>
                </a:lnTo>
                <a:lnTo>
                  <a:pt x="2975324" y="1059577"/>
                </a:lnTo>
                <a:lnTo>
                  <a:pt x="2960661" y="1015972"/>
                </a:lnTo>
                <a:lnTo>
                  <a:pt x="2944730" y="972966"/>
                </a:lnTo>
                <a:lnTo>
                  <a:pt x="2927553" y="930582"/>
                </a:lnTo>
                <a:lnTo>
                  <a:pt x="2909153" y="888841"/>
                </a:lnTo>
                <a:lnTo>
                  <a:pt x="2889551" y="847766"/>
                </a:lnTo>
                <a:lnTo>
                  <a:pt x="2868770" y="807379"/>
                </a:lnTo>
                <a:lnTo>
                  <a:pt x="2846833" y="767703"/>
                </a:lnTo>
                <a:lnTo>
                  <a:pt x="2823761" y="728759"/>
                </a:lnTo>
                <a:lnTo>
                  <a:pt x="2799577" y="690571"/>
                </a:lnTo>
                <a:lnTo>
                  <a:pt x="2774303" y="653160"/>
                </a:lnTo>
                <a:lnTo>
                  <a:pt x="2747962" y="616549"/>
                </a:lnTo>
                <a:lnTo>
                  <a:pt x="2720575" y="580760"/>
                </a:lnTo>
                <a:lnTo>
                  <a:pt x="2692166" y="545815"/>
                </a:lnTo>
                <a:lnTo>
                  <a:pt x="2662756" y="511737"/>
                </a:lnTo>
                <a:lnTo>
                  <a:pt x="2632368" y="478547"/>
                </a:lnTo>
                <a:lnTo>
                  <a:pt x="2601025" y="446270"/>
                </a:lnTo>
                <a:lnTo>
                  <a:pt x="2568747" y="414925"/>
                </a:lnTo>
                <a:lnTo>
                  <a:pt x="2535558" y="384537"/>
                </a:lnTo>
                <a:lnTo>
                  <a:pt x="2501481" y="355127"/>
                </a:lnTo>
                <a:lnTo>
                  <a:pt x="2466536" y="326717"/>
                </a:lnTo>
                <a:lnTo>
                  <a:pt x="2430747" y="299331"/>
                </a:lnTo>
                <a:lnTo>
                  <a:pt x="2394136" y="272989"/>
                </a:lnTo>
                <a:lnTo>
                  <a:pt x="2356726" y="247715"/>
                </a:lnTo>
                <a:lnTo>
                  <a:pt x="2318538" y="223531"/>
                </a:lnTo>
                <a:lnTo>
                  <a:pt x="2279594" y="200458"/>
                </a:lnTo>
                <a:lnTo>
                  <a:pt x="2239918" y="178520"/>
                </a:lnTo>
                <a:lnTo>
                  <a:pt x="2199532" y="157739"/>
                </a:lnTo>
                <a:lnTo>
                  <a:pt x="2158457" y="138137"/>
                </a:lnTo>
                <a:lnTo>
                  <a:pt x="2116717" y="119736"/>
                </a:lnTo>
                <a:lnTo>
                  <a:pt x="2074332" y="102559"/>
                </a:lnTo>
                <a:lnTo>
                  <a:pt x="2031327" y="86628"/>
                </a:lnTo>
                <a:lnTo>
                  <a:pt x="1987723" y="71965"/>
                </a:lnTo>
                <a:lnTo>
                  <a:pt x="1943542" y="58593"/>
                </a:lnTo>
                <a:lnTo>
                  <a:pt x="1898806" y="46534"/>
                </a:lnTo>
                <a:lnTo>
                  <a:pt x="1853539" y="35809"/>
                </a:lnTo>
                <a:lnTo>
                  <a:pt x="1807762" y="26443"/>
                </a:lnTo>
                <a:lnTo>
                  <a:pt x="1761497" y="18456"/>
                </a:lnTo>
                <a:lnTo>
                  <a:pt x="1714767" y="11871"/>
                </a:lnTo>
                <a:lnTo>
                  <a:pt x="1667595" y="6711"/>
                </a:lnTo>
                <a:lnTo>
                  <a:pt x="1620002" y="2997"/>
                </a:lnTo>
                <a:lnTo>
                  <a:pt x="1572011" y="753"/>
                </a:lnTo>
                <a:lnTo>
                  <a:pt x="1523644" y="0"/>
                </a:lnTo>
                <a:lnTo>
                  <a:pt x="1475277" y="753"/>
                </a:lnTo>
                <a:lnTo>
                  <a:pt x="1427286" y="2997"/>
                </a:lnTo>
                <a:lnTo>
                  <a:pt x="1379693" y="6711"/>
                </a:lnTo>
                <a:lnTo>
                  <a:pt x="1332520" y="11871"/>
                </a:lnTo>
                <a:lnTo>
                  <a:pt x="1285791" y="18456"/>
                </a:lnTo>
                <a:lnTo>
                  <a:pt x="1239526" y="26443"/>
                </a:lnTo>
                <a:lnTo>
                  <a:pt x="1193749" y="35809"/>
                </a:lnTo>
                <a:lnTo>
                  <a:pt x="1148482" y="46534"/>
                </a:lnTo>
                <a:lnTo>
                  <a:pt x="1103746" y="58593"/>
                </a:lnTo>
                <a:lnTo>
                  <a:pt x="1059565" y="71965"/>
                </a:lnTo>
                <a:lnTo>
                  <a:pt x="1015961" y="86628"/>
                </a:lnTo>
                <a:lnTo>
                  <a:pt x="972955" y="102559"/>
                </a:lnTo>
                <a:lnTo>
                  <a:pt x="930571" y="119736"/>
                </a:lnTo>
                <a:lnTo>
                  <a:pt x="888831" y="138137"/>
                </a:lnTo>
                <a:lnTo>
                  <a:pt x="847756" y="157739"/>
                </a:lnTo>
                <a:lnTo>
                  <a:pt x="807369" y="178520"/>
                </a:lnTo>
                <a:lnTo>
                  <a:pt x="767693" y="200458"/>
                </a:lnTo>
                <a:lnTo>
                  <a:pt x="728750" y="223531"/>
                </a:lnTo>
                <a:lnTo>
                  <a:pt x="690562" y="247715"/>
                </a:lnTo>
                <a:lnTo>
                  <a:pt x="653151" y="272989"/>
                </a:lnTo>
                <a:lnTo>
                  <a:pt x="616541" y="299331"/>
                </a:lnTo>
                <a:lnTo>
                  <a:pt x="580752" y="326717"/>
                </a:lnTo>
                <a:lnTo>
                  <a:pt x="545807" y="355127"/>
                </a:lnTo>
                <a:lnTo>
                  <a:pt x="511730" y="384537"/>
                </a:lnTo>
                <a:lnTo>
                  <a:pt x="478541" y="414925"/>
                </a:lnTo>
                <a:lnTo>
                  <a:pt x="446263" y="446270"/>
                </a:lnTo>
                <a:lnTo>
                  <a:pt x="414919" y="478547"/>
                </a:lnTo>
                <a:lnTo>
                  <a:pt x="384531" y="511737"/>
                </a:lnTo>
                <a:lnTo>
                  <a:pt x="355122" y="545815"/>
                </a:lnTo>
                <a:lnTo>
                  <a:pt x="326712" y="580760"/>
                </a:lnTo>
                <a:lnTo>
                  <a:pt x="299326" y="616549"/>
                </a:lnTo>
                <a:lnTo>
                  <a:pt x="272985" y="653160"/>
                </a:lnTo>
                <a:lnTo>
                  <a:pt x="247711" y="690571"/>
                </a:lnTo>
                <a:lnTo>
                  <a:pt x="223527" y="728759"/>
                </a:lnTo>
                <a:lnTo>
                  <a:pt x="200455" y="767703"/>
                </a:lnTo>
                <a:lnTo>
                  <a:pt x="178518" y="807379"/>
                </a:lnTo>
                <a:lnTo>
                  <a:pt x="157737" y="847766"/>
                </a:lnTo>
                <a:lnTo>
                  <a:pt x="138135" y="888841"/>
                </a:lnTo>
                <a:lnTo>
                  <a:pt x="119735" y="930582"/>
                </a:lnTo>
                <a:lnTo>
                  <a:pt x="102558" y="972966"/>
                </a:lnTo>
                <a:lnTo>
                  <a:pt x="86627" y="1015972"/>
                </a:lnTo>
                <a:lnTo>
                  <a:pt x="71964" y="1059577"/>
                </a:lnTo>
                <a:lnTo>
                  <a:pt x="58592" y="1103758"/>
                </a:lnTo>
                <a:lnTo>
                  <a:pt x="46533" y="1148494"/>
                </a:lnTo>
                <a:lnTo>
                  <a:pt x="35809" y="1193761"/>
                </a:lnTo>
                <a:lnTo>
                  <a:pt x="26442" y="1239538"/>
                </a:lnTo>
                <a:lnTo>
                  <a:pt x="18455" y="1285803"/>
                </a:lnTo>
                <a:lnTo>
                  <a:pt x="11871" y="1332533"/>
                </a:lnTo>
                <a:lnTo>
                  <a:pt x="6711" y="1379705"/>
                </a:lnTo>
                <a:lnTo>
                  <a:pt x="2997" y="1427298"/>
                </a:lnTo>
                <a:lnTo>
                  <a:pt x="753" y="1475290"/>
                </a:lnTo>
                <a:lnTo>
                  <a:pt x="0" y="1523657"/>
                </a:lnTo>
                <a:lnTo>
                  <a:pt x="753" y="1572023"/>
                </a:lnTo>
                <a:lnTo>
                  <a:pt x="2997" y="1620013"/>
                </a:lnTo>
                <a:lnTo>
                  <a:pt x="6711" y="1667606"/>
                </a:lnTo>
                <a:lnTo>
                  <a:pt x="11871" y="1714778"/>
                </a:lnTo>
                <a:lnTo>
                  <a:pt x="18455" y="1761507"/>
                </a:lnTo>
                <a:lnTo>
                  <a:pt x="26442" y="1807771"/>
                </a:lnTo>
                <a:lnTo>
                  <a:pt x="35809" y="1853548"/>
                </a:lnTo>
                <a:lnTo>
                  <a:pt x="46533" y="1898815"/>
                </a:lnTo>
                <a:lnTo>
                  <a:pt x="58592" y="1943550"/>
                </a:lnTo>
                <a:lnTo>
                  <a:pt x="71964" y="1987731"/>
                </a:lnTo>
                <a:lnTo>
                  <a:pt x="86627" y="2031335"/>
                </a:lnTo>
                <a:lnTo>
                  <a:pt x="102558" y="2074340"/>
                </a:lnTo>
                <a:lnTo>
                  <a:pt x="119735" y="2116724"/>
                </a:lnTo>
                <a:lnTo>
                  <a:pt x="138135" y="2158464"/>
                </a:lnTo>
                <a:lnTo>
                  <a:pt x="157737" y="2199539"/>
                </a:lnTo>
                <a:lnTo>
                  <a:pt x="178518" y="2239926"/>
                </a:lnTo>
                <a:lnTo>
                  <a:pt x="200455" y="2279602"/>
                </a:lnTo>
                <a:lnTo>
                  <a:pt x="223527" y="2318545"/>
                </a:lnTo>
                <a:lnTo>
                  <a:pt x="247711" y="2356733"/>
                </a:lnTo>
                <a:lnTo>
                  <a:pt x="272985" y="2394144"/>
                </a:lnTo>
                <a:lnTo>
                  <a:pt x="299326" y="2430754"/>
                </a:lnTo>
                <a:lnTo>
                  <a:pt x="326712" y="2466543"/>
                </a:lnTo>
                <a:lnTo>
                  <a:pt x="355122" y="2501488"/>
                </a:lnTo>
                <a:lnTo>
                  <a:pt x="384531" y="2535566"/>
                </a:lnTo>
                <a:lnTo>
                  <a:pt x="414919" y="2568755"/>
                </a:lnTo>
                <a:lnTo>
                  <a:pt x="446263" y="2601033"/>
                </a:lnTo>
                <a:lnTo>
                  <a:pt x="478541" y="2632377"/>
                </a:lnTo>
                <a:lnTo>
                  <a:pt x="511730" y="2662765"/>
                </a:lnTo>
                <a:lnTo>
                  <a:pt x="545807" y="2692175"/>
                </a:lnTo>
                <a:lnTo>
                  <a:pt x="580752" y="2720584"/>
                </a:lnTo>
                <a:lnTo>
                  <a:pt x="616541" y="2747971"/>
                </a:lnTo>
                <a:lnTo>
                  <a:pt x="653151" y="2774312"/>
                </a:lnTo>
                <a:lnTo>
                  <a:pt x="690562" y="2799586"/>
                </a:lnTo>
                <a:lnTo>
                  <a:pt x="728750" y="2823771"/>
                </a:lnTo>
                <a:lnTo>
                  <a:pt x="767693" y="2846843"/>
                </a:lnTo>
                <a:lnTo>
                  <a:pt x="807369" y="2868780"/>
                </a:lnTo>
                <a:lnTo>
                  <a:pt x="847756" y="2889561"/>
                </a:lnTo>
                <a:lnTo>
                  <a:pt x="888831" y="2909164"/>
                </a:lnTo>
                <a:lnTo>
                  <a:pt x="930571" y="2927564"/>
                </a:lnTo>
                <a:lnTo>
                  <a:pt x="972955" y="2944741"/>
                </a:lnTo>
                <a:lnTo>
                  <a:pt x="1015961" y="2960672"/>
                </a:lnTo>
                <a:lnTo>
                  <a:pt x="1059565" y="2975335"/>
                </a:lnTo>
                <a:lnTo>
                  <a:pt x="1103746" y="2988708"/>
                </a:lnTo>
                <a:lnTo>
                  <a:pt x="1148482" y="3000767"/>
                </a:lnTo>
                <a:lnTo>
                  <a:pt x="1193749" y="3011491"/>
                </a:lnTo>
                <a:lnTo>
                  <a:pt x="1239526" y="3020858"/>
                </a:lnTo>
                <a:lnTo>
                  <a:pt x="1285791" y="3028845"/>
                </a:lnTo>
                <a:lnTo>
                  <a:pt x="1332520" y="3035430"/>
                </a:lnTo>
                <a:lnTo>
                  <a:pt x="1379693" y="3040590"/>
                </a:lnTo>
                <a:lnTo>
                  <a:pt x="1427286" y="3044303"/>
                </a:lnTo>
                <a:lnTo>
                  <a:pt x="1475277" y="3046548"/>
                </a:lnTo>
                <a:lnTo>
                  <a:pt x="1523644" y="304730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AED2F08-1140-4E33-82FF-A610B66C9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21819" y="385516"/>
            <a:ext cx="2680060" cy="2564568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13A538"/>
            </a:solidFill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latin typeface="Amelia" panose="02000503040000020004" pitchFamily="50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d-ID"/>
          </a:p>
        </p:txBody>
      </p:sp>
      <p:sp>
        <p:nvSpPr>
          <p:cNvPr id="5" name="Titolo 37">
            <a:extLst>
              <a:ext uri="{FF2B5EF4-FFF2-40B4-BE49-F238E27FC236}">
                <a16:creationId xmlns:a16="http://schemas.microsoft.com/office/drawing/2014/main" id="{DD5BE3B9-347E-43BE-8BEE-1414D019E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67" y="3105604"/>
            <a:ext cx="5218926" cy="481670"/>
          </a:xfrm>
        </p:spPr>
        <p:txBody>
          <a:bodyPr/>
          <a:lstStyle>
            <a:lvl1pPr algn="ctr">
              <a:lnSpc>
                <a:spcPts val="3600"/>
              </a:lnSpc>
              <a:defRPr sz="4000" b="1">
                <a:solidFill>
                  <a:schemeClr val="tx1"/>
                </a:solidFill>
                <a:latin typeface="Amelia Black" panose="02000503040000020004" pitchFamily="50" charset="0"/>
              </a:defRPr>
            </a:lvl1pPr>
          </a:lstStyle>
          <a:p>
            <a:r>
              <a:rPr lang="it-IT"/>
              <a:t>Nome Cognome</a:t>
            </a:r>
          </a:p>
        </p:txBody>
      </p:sp>
      <p:sp>
        <p:nvSpPr>
          <p:cNvPr id="6" name="Segnaposto testo 63">
            <a:extLst>
              <a:ext uri="{FF2B5EF4-FFF2-40B4-BE49-F238E27FC236}">
                <a16:creationId xmlns:a16="http://schemas.microsoft.com/office/drawing/2014/main" id="{AB830FC3-18C9-4D69-A9B4-E497496EF9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967" y="3660825"/>
            <a:ext cx="5218926" cy="353688"/>
          </a:xfrm>
        </p:spPr>
        <p:txBody>
          <a:bodyPr/>
          <a:lstStyle>
            <a:lvl1pPr algn="ctr">
              <a:lnSpc>
                <a:spcPct val="100000"/>
              </a:lnSpc>
              <a:defRPr sz="1400">
                <a:solidFill>
                  <a:schemeClr val="tx1"/>
                </a:solidFill>
                <a:latin typeface="Amelia" panose="02000503040000020004" pitchFamily="50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it-IT"/>
              <a:t>Descrittivo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18A37FD-86F8-4D3C-BD18-B267CBAFE3A0}"/>
              </a:ext>
            </a:extLst>
          </p:cNvPr>
          <p:cNvGrpSpPr/>
          <p:nvPr userDrawn="1"/>
        </p:nvGrpSpPr>
        <p:grpSpPr>
          <a:xfrm>
            <a:off x="1039771" y="4721048"/>
            <a:ext cx="501554" cy="495950"/>
            <a:chOff x="6970341" y="3148293"/>
            <a:chExt cx="568325" cy="56197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F6817927-7032-4BF9-B44F-A290999BB1F2}"/>
                </a:ext>
              </a:extLst>
            </p:cNvPr>
            <p:cNvSpPr/>
            <p:nvPr/>
          </p:nvSpPr>
          <p:spPr>
            <a:xfrm>
              <a:off x="6970341" y="3148293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4" y="5508"/>
                  </a:lnTo>
                  <a:lnTo>
                    <a:pt x="182877" y="19028"/>
                  </a:lnTo>
                  <a:lnTo>
                    <a:pt x="140239" y="39811"/>
                  </a:lnTo>
                  <a:lnTo>
                    <a:pt x="102047" y="67108"/>
                  </a:lnTo>
                  <a:lnTo>
                    <a:pt x="69020" y="100171"/>
                  </a:lnTo>
                  <a:lnTo>
                    <a:pt x="41874" y="138251"/>
                  </a:lnTo>
                  <a:lnTo>
                    <a:pt x="21327" y="180599"/>
                  </a:lnTo>
                  <a:lnTo>
                    <a:pt x="8095" y="226467"/>
                  </a:lnTo>
                  <a:lnTo>
                    <a:pt x="2895" y="275107"/>
                  </a:lnTo>
                  <a:lnTo>
                    <a:pt x="0" y="560959"/>
                  </a:lnTo>
                  <a:lnTo>
                    <a:pt x="218774" y="561882"/>
                  </a:lnTo>
                  <a:lnTo>
                    <a:pt x="260055" y="561651"/>
                  </a:lnTo>
                  <a:lnTo>
                    <a:pt x="338257" y="556154"/>
                  </a:lnTo>
                  <a:lnTo>
                    <a:pt x="381491" y="544451"/>
                  </a:lnTo>
                  <a:lnTo>
                    <a:pt x="421628" y="526442"/>
                  </a:lnTo>
                  <a:lnTo>
                    <a:pt x="458100" y="502719"/>
                  </a:lnTo>
                  <a:lnTo>
                    <a:pt x="490340" y="473871"/>
                  </a:lnTo>
                  <a:lnTo>
                    <a:pt x="517781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31BC6C92-87DD-418E-B349-70A113FEE009}"/>
                </a:ext>
              </a:extLst>
            </p:cNvPr>
            <p:cNvSpPr/>
            <p:nvPr/>
          </p:nvSpPr>
          <p:spPr>
            <a:xfrm>
              <a:off x="7065602" y="3282821"/>
              <a:ext cx="377825" cy="302260"/>
            </a:xfrm>
            <a:custGeom>
              <a:avLst/>
              <a:gdLst/>
              <a:ahLst/>
              <a:cxnLst/>
              <a:rect l="l" t="t" r="r" b="b"/>
              <a:pathLst>
                <a:path w="377825" h="302260">
                  <a:moveTo>
                    <a:pt x="261569" y="0"/>
                  </a:moveTo>
                  <a:lnTo>
                    <a:pt x="231412" y="5996"/>
                  </a:lnTo>
                  <a:lnTo>
                    <a:pt x="206782" y="22347"/>
                  </a:lnTo>
                  <a:lnTo>
                    <a:pt x="190176" y="46596"/>
                  </a:lnTo>
                  <a:lnTo>
                    <a:pt x="184086" y="76288"/>
                  </a:lnTo>
                  <a:lnTo>
                    <a:pt x="184086" y="82270"/>
                  </a:lnTo>
                  <a:lnTo>
                    <a:pt x="184772" y="88061"/>
                  </a:lnTo>
                  <a:lnTo>
                    <a:pt x="186067" y="93675"/>
                  </a:lnTo>
                  <a:lnTo>
                    <a:pt x="139314" y="86364"/>
                  </a:lnTo>
                  <a:lnTo>
                    <a:pt x="96383" y="69927"/>
                  </a:lnTo>
                  <a:lnTo>
                    <a:pt x="58362" y="45435"/>
                  </a:lnTo>
                  <a:lnTo>
                    <a:pt x="26339" y="13957"/>
                  </a:lnTo>
                  <a:lnTo>
                    <a:pt x="21891" y="22736"/>
                  </a:lnTo>
                  <a:lnTo>
                    <a:pt x="18592" y="32115"/>
                  </a:lnTo>
                  <a:lnTo>
                    <a:pt x="16542" y="42003"/>
                  </a:lnTo>
                  <a:lnTo>
                    <a:pt x="15836" y="52311"/>
                  </a:lnTo>
                  <a:lnTo>
                    <a:pt x="18304" y="71468"/>
                  </a:lnTo>
                  <a:lnTo>
                    <a:pt x="25290" y="88846"/>
                  </a:lnTo>
                  <a:lnTo>
                    <a:pt x="36169" y="103828"/>
                  </a:lnTo>
                  <a:lnTo>
                    <a:pt x="50317" y="115798"/>
                  </a:lnTo>
                  <a:lnTo>
                    <a:pt x="40949" y="114945"/>
                  </a:lnTo>
                  <a:lnTo>
                    <a:pt x="31927" y="113025"/>
                  </a:lnTo>
                  <a:lnTo>
                    <a:pt x="23324" y="110106"/>
                  </a:lnTo>
                  <a:lnTo>
                    <a:pt x="15214" y="106260"/>
                  </a:lnTo>
                  <a:lnTo>
                    <a:pt x="15565" y="114448"/>
                  </a:lnTo>
                  <a:lnTo>
                    <a:pt x="29725" y="151606"/>
                  </a:lnTo>
                  <a:lnTo>
                    <a:pt x="77393" y="182054"/>
                  </a:lnTo>
                  <a:lnTo>
                    <a:pt x="70865" y="183769"/>
                  </a:lnTo>
                  <a:lnTo>
                    <a:pt x="64046" y="184721"/>
                  </a:lnTo>
                  <a:lnTo>
                    <a:pt x="51968" y="184721"/>
                  </a:lnTo>
                  <a:lnTo>
                    <a:pt x="47116" y="184238"/>
                  </a:lnTo>
                  <a:lnTo>
                    <a:pt x="42367" y="183337"/>
                  </a:lnTo>
                  <a:lnTo>
                    <a:pt x="53087" y="204314"/>
                  </a:lnTo>
                  <a:lnTo>
                    <a:pt x="69567" y="220964"/>
                  </a:lnTo>
                  <a:lnTo>
                    <a:pt x="90548" y="232046"/>
                  </a:lnTo>
                  <a:lnTo>
                    <a:pt x="114769" y="236321"/>
                  </a:lnTo>
                  <a:lnTo>
                    <a:pt x="93645" y="250062"/>
                  </a:lnTo>
                  <a:lnTo>
                    <a:pt x="70315" y="260330"/>
                  </a:lnTo>
                  <a:lnTo>
                    <a:pt x="45148" y="266761"/>
                  </a:lnTo>
                  <a:lnTo>
                    <a:pt x="18516" y="268986"/>
                  </a:lnTo>
                  <a:lnTo>
                    <a:pt x="12242" y="268986"/>
                  </a:lnTo>
                  <a:lnTo>
                    <a:pt x="6095" y="268630"/>
                  </a:lnTo>
                  <a:lnTo>
                    <a:pt x="0" y="267919"/>
                  </a:lnTo>
                  <a:lnTo>
                    <a:pt x="26902" y="282404"/>
                  </a:lnTo>
                  <a:lnTo>
                    <a:pt x="55886" y="293173"/>
                  </a:lnTo>
                  <a:lnTo>
                    <a:pt x="86632" y="299883"/>
                  </a:lnTo>
                  <a:lnTo>
                    <a:pt x="118821" y="302196"/>
                  </a:lnTo>
                  <a:lnTo>
                    <a:pt x="175470" y="295576"/>
                  </a:lnTo>
                  <a:lnTo>
                    <a:pt x="224108" y="277210"/>
                  </a:lnTo>
                  <a:lnTo>
                    <a:pt x="264512" y="249345"/>
                  </a:lnTo>
                  <a:lnTo>
                    <a:pt x="296455" y="214224"/>
                  </a:lnTo>
                  <a:lnTo>
                    <a:pt x="319713" y="174091"/>
                  </a:lnTo>
                  <a:lnTo>
                    <a:pt x="334060" y="131191"/>
                  </a:lnTo>
                  <a:lnTo>
                    <a:pt x="339267" y="78536"/>
                  </a:lnTo>
                  <a:lnTo>
                    <a:pt x="339128" y="75260"/>
                  </a:lnTo>
                  <a:lnTo>
                    <a:pt x="350088" y="66710"/>
                  </a:lnTo>
                  <a:lnTo>
                    <a:pt x="360232" y="57227"/>
                  </a:lnTo>
                  <a:lnTo>
                    <a:pt x="369485" y="46890"/>
                  </a:lnTo>
                  <a:lnTo>
                    <a:pt x="377774" y="35775"/>
                  </a:lnTo>
                  <a:lnTo>
                    <a:pt x="367165" y="39953"/>
                  </a:lnTo>
                  <a:lnTo>
                    <a:pt x="356195" y="43362"/>
                  </a:lnTo>
                  <a:lnTo>
                    <a:pt x="344889" y="45978"/>
                  </a:lnTo>
                  <a:lnTo>
                    <a:pt x="333273" y="47777"/>
                  </a:lnTo>
                  <a:lnTo>
                    <a:pt x="344537" y="39707"/>
                  </a:lnTo>
                  <a:lnTo>
                    <a:pt x="354141" y="29818"/>
                  </a:lnTo>
                  <a:lnTo>
                    <a:pt x="361832" y="18354"/>
                  </a:lnTo>
                  <a:lnTo>
                    <a:pt x="367360" y="5562"/>
                  </a:lnTo>
                  <a:lnTo>
                    <a:pt x="355832" y="11667"/>
                  </a:lnTo>
                  <a:lnTo>
                    <a:pt x="343746" y="16822"/>
                  </a:lnTo>
                  <a:lnTo>
                    <a:pt x="331157" y="20980"/>
                  </a:lnTo>
                  <a:lnTo>
                    <a:pt x="318122" y="24091"/>
                  </a:lnTo>
                  <a:lnTo>
                    <a:pt x="306462" y="14069"/>
                  </a:lnTo>
                  <a:lnTo>
                    <a:pt x="292908" y="6483"/>
                  </a:lnTo>
                  <a:lnTo>
                    <a:pt x="277822" y="1678"/>
                  </a:lnTo>
                  <a:lnTo>
                    <a:pt x="2615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</p:grpSp>
      <p:grpSp>
        <p:nvGrpSpPr>
          <p:cNvPr id="10" name="object 6">
            <a:extLst>
              <a:ext uri="{FF2B5EF4-FFF2-40B4-BE49-F238E27FC236}">
                <a16:creationId xmlns:a16="http://schemas.microsoft.com/office/drawing/2014/main" id="{4C728769-85DF-4876-BE2E-AC046B876115}"/>
              </a:ext>
            </a:extLst>
          </p:cNvPr>
          <p:cNvGrpSpPr/>
          <p:nvPr userDrawn="1"/>
        </p:nvGrpSpPr>
        <p:grpSpPr>
          <a:xfrm>
            <a:off x="1068369" y="4080153"/>
            <a:ext cx="501554" cy="495950"/>
            <a:chOff x="6998939" y="2086324"/>
            <a:chExt cx="568325" cy="561975"/>
          </a:xfrm>
        </p:grpSpPr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0F85DA02-7CCA-4329-AB04-EE6353B78E64}"/>
                </a:ext>
              </a:extLst>
            </p:cNvPr>
            <p:cNvSpPr/>
            <p:nvPr/>
          </p:nvSpPr>
          <p:spPr>
            <a:xfrm>
              <a:off x="6998939" y="2086324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4" y="5508"/>
                  </a:lnTo>
                  <a:lnTo>
                    <a:pt x="182877" y="19028"/>
                  </a:lnTo>
                  <a:lnTo>
                    <a:pt x="140239" y="39811"/>
                  </a:lnTo>
                  <a:lnTo>
                    <a:pt x="102047" y="67108"/>
                  </a:lnTo>
                  <a:lnTo>
                    <a:pt x="69020" y="100171"/>
                  </a:lnTo>
                  <a:lnTo>
                    <a:pt x="41874" y="138251"/>
                  </a:lnTo>
                  <a:lnTo>
                    <a:pt x="21327" y="180599"/>
                  </a:lnTo>
                  <a:lnTo>
                    <a:pt x="8095" y="226467"/>
                  </a:lnTo>
                  <a:lnTo>
                    <a:pt x="2895" y="275107"/>
                  </a:lnTo>
                  <a:lnTo>
                    <a:pt x="0" y="560959"/>
                  </a:lnTo>
                  <a:lnTo>
                    <a:pt x="218774" y="561882"/>
                  </a:lnTo>
                  <a:lnTo>
                    <a:pt x="260055" y="561651"/>
                  </a:lnTo>
                  <a:lnTo>
                    <a:pt x="338257" y="556154"/>
                  </a:lnTo>
                  <a:lnTo>
                    <a:pt x="381491" y="544451"/>
                  </a:lnTo>
                  <a:lnTo>
                    <a:pt x="421628" y="526442"/>
                  </a:lnTo>
                  <a:lnTo>
                    <a:pt x="458100" y="502719"/>
                  </a:lnTo>
                  <a:lnTo>
                    <a:pt x="490340" y="473871"/>
                  </a:lnTo>
                  <a:lnTo>
                    <a:pt x="517781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C941A9C1-345F-4E7B-AF73-C85CFB471111}"/>
                </a:ext>
              </a:extLst>
            </p:cNvPr>
            <p:cNvSpPr/>
            <p:nvPr/>
          </p:nvSpPr>
          <p:spPr>
            <a:xfrm>
              <a:off x="7043682" y="2170196"/>
              <a:ext cx="462280" cy="402590"/>
            </a:xfrm>
            <a:custGeom>
              <a:avLst/>
              <a:gdLst/>
              <a:ahLst/>
              <a:cxnLst/>
              <a:rect l="l" t="t" r="r" b="b"/>
              <a:pathLst>
                <a:path w="462279" h="402589">
                  <a:moveTo>
                    <a:pt x="351903" y="0"/>
                  </a:moveTo>
                  <a:lnTo>
                    <a:pt x="23811" y="110012"/>
                  </a:lnTo>
                  <a:lnTo>
                    <a:pt x="0" y="141112"/>
                  </a:lnTo>
                  <a:lnTo>
                    <a:pt x="1840" y="155046"/>
                  </a:lnTo>
                  <a:lnTo>
                    <a:pt x="78739" y="378363"/>
                  </a:lnTo>
                  <a:lnTo>
                    <a:pt x="85845" y="390456"/>
                  </a:lnTo>
                  <a:lnTo>
                    <a:pt x="96689" y="398640"/>
                  </a:lnTo>
                  <a:lnTo>
                    <a:pt x="109816" y="402178"/>
                  </a:lnTo>
                  <a:lnTo>
                    <a:pt x="123773" y="400334"/>
                  </a:lnTo>
                  <a:lnTo>
                    <a:pt x="193261" y="376407"/>
                  </a:lnTo>
                  <a:lnTo>
                    <a:pt x="120712" y="376407"/>
                  </a:lnTo>
                  <a:lnTo>
                    <a:pt x="125760" y="366057"/>
                  </a:lnTo>
                  <a:lnTo>
                    <a:pt x="99478" y="366057"/>
                  </a:lnTo>
                  <a:lnTo>
                    <a:pt x="25729" y="151871"/>
                  </a:lnTo>
                  <a:lnTo>
                    <a:pt x="80092" y="151871"/>
                  </a:lnTo>
                  <a:lnTo>
                    <a:pt x="36232" y="130713"/>
                  </a:lnTo>
                  <a:lnTo>
                    <a:pt x="341007" y="25773"/>
                  </a:lnTo>
                  <a:lnTo>
                    <a:pt x="383658" y="25773"/>
                  </a:lnTo>
                  <a:lnTo>
                    <a:pt x="382980" y="23804"/>
                  </a:lnTo>
                  <a:lnTo>
                    <a:pt x="375874" y="11713"/>
                  </a:lnTo>
                  <a:lnTo>
                    <a:pt x="365030" y="3533"/>
                  </a:lnTo>
                  <a:lnTo>
                    <a:pt x="351903" y="0"/>
                  </a:lnTo>
                  <a:close/>
                </a:path>
                <a:path w="462279" h="402589">
                  <a:moveTo>
                    <a:pt x="335598" y="201249"/>
                  </a:moveTo>
                  <a:lnTo>
                    <a:pt x="281710" y="201249"/>
                  </a:lnTo>
                  <a:lnTo>
                    <a:pt x="425601" y="271429"/>
                  </a:lnTo>
                  <a:lnTo>
                    <a:pt x="120712" y="376407"/>
                  </a:lnTo>
                  <a:lnTo>
                    <a:pt x="193261" y="376407"/>
                  </a:lnTo>
                  <a:lnTo>
                    <a:pt x="437908" y="292168"/>
                  </a:lnTo>
                  <a:lnTo>
                    <a:pt x="450001" y="285062"/>
                  </a:lnTo>
                  <a:lnTo>
                    <a:pt x="458185" y="274218"/>
                  </a:lnTo>
                  <a:lnTo>
                    <a:pt x="461723" y="261091"/>
                  </a:lnTo>
                  <a:lnTo>
                    <a:pt x="460283" y="250194"/>
                  </a:lnTo>
                  <a:lnTo>
                    <a:pt x="435952" y="250194"/>
                  </a:lnTo>
                  <a:lnTo>
                    <a:pt x="335598" y="201249"/>
                  </a:lnTo>
                  <a:close/>
                </a:path>
                <a:path w="462279" h="402589">
                  <a:moveTo>
                    <a:pt x="80092" y="151871"/>
                  </a:moveTo>
                  <a:lnTo>
                    <a:pt x="25729" y="151871"/>
                  </a:lnTo>
                  <a:lnTo>
                    <a:pt x="170001" y="221467"/>
                  </a:lnTo>
                  <a:lnTo>
                    <a:pt x="99478" y="366057"/>
                  </a:lnTo>
                  <a:lnTo>
                    <a:pt x="125760" y="366057"/>
                  </a:lnTo>
                  <a:lnTo>
                    <a:pt x="191274" y="231729"/>
                  </a:lnTo>
                  <a:lnTo>
                    <a:pt x="266841" y="231729"/>
                  </a:lnTo>
                  <a:lnTo>
                    <a:pt x="267808" y="229747"/>
                  </a:lnTo>
                  <a:lnTo>
                    <a:pt x="241528" y="229747"/>
                  </a:lnTo>
                  <a:lnTo>
                    <a:pt x="80092" y="151871"/>
                  </a:lnTo>
                  <a:close/>
                </a:path>
                <a:path w="462279" h="402589">
                  <a:moveTo>
                    <a:pt x="266841" y="231729"/>
                  </a:moveTo>
                  <a:lnTo>
                    <a:pt x="191274" y="231729"/>
                  </a:lnTo>
                  <a:lnTo>
                    <a:pt x="247712" y="258957"/>
                  </a:lnTo>
                  <a:lnTo>
                    <a:pt x="254748" y="256519"/>
                  </a:lnTo>
                  <a:lnTo>
                    <a:pt x="266841" y="231729"/>
                  </a:lnTo>
                  <a:close/>
                </a:path>
                <a:path w="462279" h="402589">
                  <a:moveTo>
                    <a:pt x="387222" y="36123"/>
                  </a:moveTo>
                  <a:lnTo>
                    <a:pt x="362241" y="36123"/>
                  </a:lnTo>
                  <a:lnTo>
                    <a:pt x="435952" y="250194"/>
                  </a:lnTo>
                  <a:lnTo>
                    <a:pt x="460283" y="250194"/>
                  </a:lnTo>
                  <a:lnTo>
                    <a:pt x="459879" y="247134"/>
                  </a:lnTo>
                  <a:lnTo>
                    <a:pt x="387222" y="36123"/>
                  </a:lnTo>
                  <a:close/>
                </a:path>
                <a:path w="462279" h="402589">
                  <a:moveTo>
                    <a:pt x="383658" y="25773"/>
                  </a:moveTo>
                  <a:lnTo>
                    <a:pt x="341007" y="25773"/>
                  </a:lnTo>
                  <a:lnTo>
                    <a:pt x="241528" y="229747"/>
                  </a:lnTo>
                  <a:lnTo>
                    <a:pt x="267808" y="229747"/>
                  </a:lnTo>
                  <a:lnTo>
                    <a:pt x="281710" y="201249"/>
                  </a:lnTo>
                  <a:lnTo>
                    <a:pt x="335598" y="201249"/>
                  </a:lnTo>
                  <a:lnTo>
                    <a:pt x="292061" y="180014"/>
                  </a:lnTo>
                  <a:lnTo>
                    <a:pt x="362241" y="36123"/>
                  </a:lnTo>
                  <a:lnTo>
                    <a:pt x="387222" y="36123"/>
                  </a:lnTo>
                  <a:lnTo>
                    <a:pt x="383658" y="25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</p:grpSp>
      <p:grpSp>
        <p:nvGrpSpPr>
          <p:cNvPr id="13" name="object 11">
            <a:extLst>
              <a:ext uri="{FF2B5EF4-FFF2-40B4-BE49-F238E27FC236}">
                <a16:creationId xmlns:a16="http://schemas.microsoft.com/office/drawing/2014/main" id="{FB4E5448-7AE4-45C1-A4C9-F55A658A6A5A}"/>
              </a:ext>
            </a:extLst>
          </p:cNvPr>
          <p:cNvGrpSpPr/>
          <p:nvPr userDrawn="1"/>
        </p:nvGrpSpPr>
        <p:grpSpPr>
          <a:xfrm>
            <a:off x="1039768" y="5361943"/>
            <a:ext cx="501554" cy="495950"/>
            <a:chOff x="6970338" y="4210262"/>
            <a:chExt cx="568325" cy="561975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9E1B9FAE-DDBF-4611-8D32-A4E80D5FFCED}"/>
                </a:ext>
              </a:extLst>
            </p:cNvPr>
            <p:cNvSpPr/>
            <p:nvPr/>
          </p:nvSpPr>
          <p:spPr>
            <a:xfrm>
              <a:off x="6970338" y="4210262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5" y="5508"/>
                  </a:lnTo>
                  <a:lnTo>
                    <a:pt x="182878" y="19028"/>
                  </a:lnTo>
                  <a:lnTo>
                    <a:pt x="140241" y="39811"/>
                  </a:lnTo>
                  <a:lnTo>
                    <a:pt x="102052" y="67108"/>
                  </a:lnTo>
                  <a:lnTo>
                    <a:pt x="69025" y="100171"/>
                  </a:lnTo>
                  <a:lnTo>
                    <a:pt x="41880" y="138251"/>
                  </a:lnTo>
                  <a:lnTo>
                    <a:pt x="21332" y="180599"/>
                  </a:lnTo>
                  <a:lnTo>
                    <a:pt x="8098" y="226467"/>
                  </a:lnTo>
                  <a:lnTo>
                    <a:pt x="2895" y="275107"/>
                  </a:lnTo>
                  <a:lnTo>
                    <a:pt x="0" y="560958"/>
                  </a:lnTo>
                  <a:lnTo>
                    <a:pt x="218776" y="561882"/>
                  </a:lnTo>
                  <a:lnTo>
                    <a:pt x="260061" y="561651"/>
                  </a:lnTo>
                  <a:lnTo>
                    <a:pt x="338267" y="556154"/>
                  </a:lnTo>
                  <a:lnTo>
                    <a:pt x="381498" y="544451"/>
                  </a:lnTo>
                  <a:lnTo>
                    <a:pt x="421632" y="526442"/>
                  </a:lnTo>
                  <a:lnTo>
                    <a:pt x="458103" y="502719"/>
                  </a:lnTo>
                  <a:lnTo>
                    <a:pt x="490342" y="473871"/>
                  </a:lnTo>
                  <a:lnTo>
                    <a:pt x="517782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7B565328-144B-4C68-AD65-2818E83107C3}"/>
                </a:ext>
              </a:extLst>
            </p:cNvPr>
            <p:cNvSpPr/>
            <p:nvPr/>
          </p:nvSpPr>
          <p:spPr>
            <a:xfrm>
              <a:off x="7105942" y="4422228"/>
              <a:ext cx="73660" cy="209550"/>
            </a:xfrm>
            <a:custGeom>
              <a:avLst/>
              <a:gdLst/>
              <a:ahLst/>
              <a:cxnLst/>
              <a:rect l="l" t="t" r="r" b="b"/>
              <a:pathLst>
                <a:path w="73659" h="209550">
                  <a:moveTo>
                    <a:pt x="73520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0" y="209550"/>
                  </a:lnTo>
                  <a:lnTo>
                    <a:pt x="73520" y="209550"/>
                  </a:lnTo>
                  <a:lnTo>
                    <a:pt x="73520" y="55880"/>
                  </a:lnTo>
                  <a:lnTo>
                    <a:pt x="73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2920549D-3070-4F13-B09C-B049558CA810}"/>
                </a:ext>
              </a:extLst>
            </p:cNvPr>
            <p:cNvSpPr/>
            <p:nvPr/>
          </p:nvSpPr>
          <p:spPr>
            <a:xfrm>
              <a:off x="7105946" y="4317358"/>
              <a:ext cx="73520" cy="73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7545DCDF-2838-4C17-8283-3D938DC31DCB}"/>
                </a:ext>
              </a:extLst>
            </p:cNvPr>
            <p:cNvSpPr/>
            <p:nvPr/>
          </p:nvSpPr>
          <p:spPr>
            <a:xfrm>
              <a:off x="7221467" y="4422374"/>
              <a:ext cx="199504" cy="2100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</p:grpSp>
      <p:sp>
        <p:nvSpPr>
          <p:cNvPr id="26" name="Segnaposto testo 59">
            <a:extLst>
              <a:ext uri="{FF2B5EF4-FFF2-40B4-BE49-F238E27FC236}">
                <a16:creationId xmlns:a16="http://schemas.microsoft.com/office/drawing/2014/main" id="{0FD03A52-5B28-4422-A846-44136407E4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73523" y="4138591"/>
            <a:ext cx="3595231" cy="37907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/>
              <a:t>mail</a:t>
            </a:r>
          </a:p>
        </p:txBody>
      </p:sp>
      <p:sp>
        <p:nvSpPr>
          <p:cNvPr id="27" name="Segnaposto testo 59">
            <a:extLst>
              <a:ext uri="{FF2B5EF4-FFF2-40B4-BE49-F238E27FC236}">
                <a16:creationId xmlns:a16="http://schemas.microsoft.com/office/drawing/2014/main" id="{5B622BEF-23F0-4CC7-8E9C-B8247CD12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3525" y="4779486"/>
            <a:ext cx="3595229" cy="37907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 err="1"/>
              <a:t>twitter</a:t>
            </a:r>
            <a:endParaRPr lang="it-IT"/>
          </a:p>
        </p:txBody>
      </p:sp>
      <p:sp>
        <p:nvSpPr>
          <p:cNvPr id="28" name="Segnaposto testo 59">
            <a:extLst>
              <a:ext uri="{FF2B5EF4-FFF2-40B4-BE49-F238E27FC236}">
                <a16:creationId xmlns:a16="http://schemas.microsoft.com/office/drawing/2014/main" id="{AA55B556-2AAA-4F99-815E-1E433FFB0F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73526" y="5436537"/>
            <a:ext cx="3595228" cy="34676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 err="1"/>
              <a:t>linkedin</a:t>
            </a:r>
            <a:endParaRPr lang="it-IT"/>
          </a:p>
        </p:txBody>
      </p:sp>
      <p:sp>
        <p:nvSpPr>
          <p:cNvPr id="79" name="bg object 17">
            <a:extLst>
              <a:ext uri="{FF2B5EF4-FFF2-40B4-BE49-F238E27FC236}">
                <a16:creationId xmlns:a16="http://schemas.microsoft.com/office/drawing/2014/main" id="{E0C1FB8B-E93A-4AD0-B836-6193C3F71828}"/>
              </a:ext>
            </a:extLst>
          </p:cNvPr>
          <p:cNvSpPr/>
          <p:nvPr userDrawn="1"/>
        </p:nvSpPr>
        <p:spPr>
          <a:xfrm>
            <a:off x="7831191" y="407806"/>
            <a:ext cx="2656040" cy="2544284"/>
          </a:xfrm>
          <a:custGeom>
            <a:avLst/>
            <a:gdLst/>
            <a:ahLst/>
            <a:cxnLst/>
            <a:rect l="l" t="t" r="r" b="b"/>
            <a:pathLst>
              <a:path w="3047365" h="3047365">
                <a:moveTo>
                  <a:pt x="1523644" y="3047301"/>
                </a:moveTo>
                <a:lnTo>
                  <a:pt x="1572011" y="3046548"/>
                </a:lnTo>
                <a:lnTo>
                  <a:pt x="1620002" y="3044303"/>
                </a:lnTo>
                <a:lnTo>
                  <a:pt x="1667595" y="3040590"/>
                </a:lnTo>
                <a:lnTo>
                  <a:pt x="1714767" y="3035430"/>
                </a:lnTo>
                <a:lnTo>
                  <a:pt x="1761497" y="3028845"/>
                </a:lnTo>
                <a:lnTo>
                  <a:pt x="1807762" y="3020858"/>
                </a:lnTo>
                <a:lnTo>
                  <a:pt x="1853539" y="3011491"/>
                </a:lnTo>
                <a:lnTo>
                  <a:pt x="1898806" y="3000767"/>
                </a:lnTo>
                <a:lnTo>
                  <a:pt x="1943542" y="2988708"/>
                </a:lnTo>
                <a:lnTo>
                  <a:pt x="1987723" y="2975335"/>
                </a:lnTo>
                <a:lnTo>
                  <a:pt x="2031327" y="2960672"/>
                </a:lnTo>
                <a:lnTo>
                  <a:pt x="2074332" y="2944741"/>
                </a:lnTo>
                <a:lnTo>
                  <a:pt x="2116717" y="2927564"/>
                </a:lnTo>
                <a:lnTo>
                  <a:pt x="2158457" y="2909164"/>
                </a:lnTo>
                <a:lnTo>
                  <a:pt x="2199532" y="2889561"/>
                </a:lnTo>
                <a:lnTo>
                  <a:pt x="2239918" y="2868780"/>
                </a:lnTo>
                <a:lnTo>
                  <a:pt x="2279594" y="2846843"/>
                </a:lnTo>
                <a:lnTo>
                  <a:pt x="2318538" y="2823771"/>
                </a:lnTo>
                <a:lnTo>
                  <a:pt x="2356726" y="2799586"/>
                </a:lnTo>
                <a:lnTo>
                  <a:pt x="2394136" y="2774312"/>
                </a:lnTo>
                <a:lnTo>
                  <a:pt x="2430747" y="2747971"/>
                </a:lnTo>
                <a:lnTo>
                  <a:pt x="2466536" y="2720584"/>
                </a:lnTo>
                <a:lnTo>
                  <a:pt x="2501481" y="2692175"/>
                </a:lnTo>
                <a:lnTo>
                  <a:pt x="2535558" y="2662765"/>
                </a:lnTo>
                <a:lnTo>
                  <a:pt x="2568747" y="2632377"/>
                </a:lnTo>
                <a:lnTo>
                  <a:pt x="2601025" y="2601033"/>
                </a:lnTo>
                <a:lnTo>
                  <a:pt x="2632368" y="2568755"/>
                </a:lnTo>
                <a:lnTo>
                  <a:pt x="2662756" y="2535566"/>
                </a:lnTo>
                <a:lnTo>
                  <a:pt x="2692166" y="2501488"/>
                </a:lnTo>
                <a:lnTo>
                  <a:pt x="2720575" y="2466543"/>
                </a:lnTo>
                <a:lnTo>
                  <a:pt x="2747962" y="2430754"/>
                </a:lnTo>
                <a:lnTo>
                  <a:pt x="2774303" y="2394144"/>
                </a:lnTo>
                <a:lnTo>
                  <a:pt x="2799577" y="2356733"/>
                </a:lnTo>
                <a:lnTo>
                  <a:pt x="2823761" y="2318545"/>
                </a:lnTo>
                <a:lnTo>
                  <a:pt x="2846833" y="2279602"/>
                </a:lnTo>
                <a:lnTo>
                  <a:pt x="2868770" y="2239926"/>
                </a:lnTo>
                <a:lnTo>
                  <a:pt x="2889551" y="2199539"/>
                </a:lnTo>
                <a:lnTo>
                  <a:pt x="2909153" y="2158464"/>
                </a:lnTo>
                <a:lnTo>
                  <a:pt x="2927553" y="2116724"/>
                </a:lnTo>
                <a:lnTo>
                  <a:pt x="2944730" y="2074340"/>
                </a:lnTo>
                <a:lnTo>
                  <a:pt x="2960661" y="2031335"/>
                </a:lnTo>
                <a:lnTo>
                  <a:pt x="2975324" y="1987731"/>
                </a:lnTo>
                <a:lnTo>
                  <a:pt x="2988696" y="1943550"/>
                </a:lnTo>
                <a:lnTo>
                  <a:pt x="3000755" y="1898815"/>
                </a:lnTo>
                <a:lnTo>
                  <a:pt x="3011479" y="1853548"/>
                </a:lnTo>
                <a:lnTo>
                  <a:pt x="3020846" y="1807771"/>
                </a:lnTo>
                <a:lnTo>
                  <a:pt x="3028832" y="1761507"/>
                </a:lnTo>
                <a:lnTo>
                  <a:pt x="3035417" y="1714778"/>
                </a:lnTo>
                <a:lnTo>
                  <a:pt x="3040577" y="1667606"/>
                </a:lnTo>
                <a:lnTo>
                  <a:pt x="3044291" y="1620013"/>
                </a:lnTo>
                <a:lnTo>
                  <a:pt x="3046535" y="1572023"/>
                </a:lnTo>
                <a:lnTo>
                  <a:pt x="3047288" y="1523657"/>
                </a:lnTo>
                <a:lnTo>
                  <a:pt x="3046535" y="1475290"/>
                </a:lnTo>
                <a:lnTo>
                  <a:pt x="3044291" y="1427298"/>
                </a:lnTo>
                <a:lnTo>
                  <a:pt x="3040577" y="1379705"/>
                </a:lnTo>
                <a:lnTo>
                  <a:pt x="3035417" y="1332533"/>
                </a:lnTo>
                <a:lnTo>
                  <a:pt x="3028832" y="1285803"/>
                </a:lnTo>
                <a:lnTo>
                  <a:pt x="3020846" y="1239538"/>
                </a:lnTo>
                <a:lnTo>
                  <a:pt x="3011479" y="1193761"/>
                </a:lnTo>
                <a:lnTo>
                  <a:pt x="3000755" y="1148494"/>
                </a:lnTo>
                <a:lnTo>
                  <a:pt x="2988696" y="1103758"/>
                </a:lnTo>
                <a:lnTo>
                  <a:pt x="2975324" y="1059577"/>
                </a:lnTo>
                <a:lnTo>
                  <a:pt x="2960661" y="1015972"/>
                </a:lnTo>
                <a:lnTo>
                  <a:pt x="2944730" y="972966"/>
                </a:lnTo>
                <a:lnTo>
                  <a:pt x="2927553" y="930582"/>
                </a:lnTo>
                <a:lnTo>
                  <a:pt x="2909153" y="888841"/>
                </a:lnTo>
                <a:lnTo>
                  <a:pt x="2889551" y="847766"/>
                </a:lnTo>
                <a:lnTo>
                  <a:pt x="2868770" y="807379"/>
                </a:lnTo>
                <a:lnTo>
                  <a:pt x="2846833" y="767703"/>
                </a:lnTo>
                <a:lnTo>
                  <a:pt x="2823761" y="728759"/>
                </a:lnTo>
                <a:lnTo>
                  <a:pt x="2799577" y="690571"/>
                </a:lnTo>
                <a:lnTo>
                  <a:pt x="2774303" y="653160"/>
                </a:lnTo>
                <a:lnTo>
                  <a:pt x="2747962" y="616549"/>
                </a:lnTo>
                <a:lnTo>
                  <a:pt x="2720575" y="580760"/>
                </a:lnTo>
                <a:lnTo>
                  <a:pt x="2692166" y="545815"/>
                </a:lnTo>
                <a:lnTo>
                  <a:pt x="2662756" y="511737"/>
                </a:lnTo>
                <a:lnTo>
                  <a:pt x="2632368" y="478547"/>
                </a:lnTo>
                <a:lnTo>
                  <a:pt x="2601025" y="446270"/>
                </a:lnTo>
                <a:lnTo>
                  <a:pt x="2568747" y="414925"/>
                </a:lnTo>
                <a:lnTo>
                  <a:pt x="2535558" y="384537"/>
                </a:lnTo>
                <a:lnTo>
                  <a:pt x="2501481" y="355127"/>
                </a:lnTo>
                <a:lnTo>
                  <a:pt x="2466536" y="326717"/>
                </a:lnTo>
                <a:lnTo>
                  <a:pt x="2430747" y="299331"/>
                </a:lnTo>
                <a:lnTo>
                  <a:pt x="2394136" y="272989"/>
                </a:lnTo>
                <a:lnTo>
                  <a:pt x="2356726" y="247715"/>
                </a:lnTo>
                <a:lnTo>
                  <a:pt x="2318538" y="223531"/>
                </a:lnTo>
                <a:lnTo>
                  <a:pt x="2279594" y="200458"/>
                </a:lnTo>
                <a:lnTo>
                  <a:pt x="2239918" y="178520"/>
                </a:lnTo>
                <a:lnTo>
                  <a:pt x="2199532" y="157739"/>
                </a:lnTo>
                <a:lnTo>
                  <a:pt x="2158457" y="138137"/>
                </a:lnTo>
                <a:lnTo>
                  <a:pt x="2116717" y="119736"/>
                </a:lnTo>
                <a:lnTo>
                  <a:pt x="2074332" y="102559"/>
                </a:lnTo>
                <a:lnTo>
                  <a:pt x="2031327" y="86628"/>
                </a:lnTo>
                <a:lnTo>
                  <a:pt x="1987723" y="71965"/>
                </a:lnTo>
                <a:lnTo>
                  <a:pt x="1943542" y="58593"/>
                </a:lnTo>
                <a:lnTo>
                  <a:pt x="1898806" y="46534"/>
                </a:lnTo>
                <a:lnTo>
                  <a:pt x="1853539" y="35809"/>
                </a:lnTo>
                <a:lnTo>
                  <a:pt x="1807762" y="26443"/>
                </a:lnTo>
                <a:lnTo>
                  <a:pt x="1761497" y="18456"/>
                </a:lnTo>
                <a:lnTo>
                  <a:pt x="1714767" y="11871"/>
                </a:lnTo>
                <a:lnTo>
                  <a:pt x="1667595" y="6711"/>
                </a:lnTo>
                <a:lnTo>
                  <a:pt x="1620002" y="2997"/>
                </a:lnTo>
                <a:lnTo>
                  <a:pt x="1572011" y="753"/>
                </a:lnTo>
                <a:lnTo>
                  <a:pt x="1523644" y="0"/>
                </a:lnTo>
                <a:lnTo>
                  <a:pt x="1475277" y="753"/>
                </a:lnTo>
                <a:lnTo>
                  <a:pt x="1427286" y="2997"/>
                </a:lnTo>
                <a:lnTo>
                  <a:pt x="1379693" y="6711"/>
                </a:lnTo>
                <a:lnTo>
                  <a:pt x="1332520" y="11871"/>
                </a:lnTo>
                <a:lnTo>
                  <a:pt x="1285791" y="18456"/>
                </a:lnTo>
                <a:lnTo>
                  <a:pt x="1239526" y="26443"/>
                </a:lnTo>
                <a:lnTo>
                  <a:pt x="1193749" y="35809"/>
                </a:lnTo>
                <a:lnTo>
                  <a:pt x="1148482" y="46534"/>
                </a:lnTo>
                <a:lnTo>
                  <a:pt x="1103746" y="58593"/>
                </a:lnTo>
                <a:lnTo>
                  <a:pt x="1059565" y="71965"/>
                </a:lnTo>
                <a:lnTo>
                  <a:pt x="1015961" y="86628"/>
                </a:lnTo>
                <a:lnTo>
                  <a:pt x="972955" y="102559"/>
                </a:lnTo>
                <a:lnTo>
                  <a:pt x="930571" y="119736"/>
                </a:lnTo>
                <a:lnTo>
                  <a:pt x="888831" y="138137"/>
                </a:lnTo>
                <a:lnTo>
                  <a:pt x="847756" y="157739"/>
                </a:lnTo>
                <a:lnTo>
                  <a:pt x="807369" y="178520"/>
                </a:lnTo>
                <a:lnTo>
                  <a:pt x="767693" y="200458"/>
                </a:lnTo>
                <a:lnTo>
                  <a:pt x="728750" y="223531"/>
                </a:lnTo>
                <a:lnTo>
                  <a:pt x="690562" y="247715"/>
                </a:lnTo>
                <a:lnTo>
                  <a:pt x="653151" y="272989"/>
                </a:lnTo>
                <a:lnTo>
                  <a:pt x="616541" y="299331"/>
                </a:lnTo>
                <a:lnTo>
                  <a:pt x="580752" y="326717"/>
                </a:lnTo>
                <a:lnTo>
                  <a:pt x="545807" y="355127"/>
                </a:lnTo>
                <a:lnTo>
                  <a:pt x="511730" y="384537"/>
                </a:lnTo>
                <a:lnTo>
                  <a:pt x="478541" y="414925"/>
                </a:lnTo>
                <a:lnTo>
                  <a:pt x="446263" y="446270"/>
                </a:lnTo>
                <a:lnTo>
                  <a:pt x="414919" y="478547"/>
                </a:lnTo>
                <a:lnTo>
                  <a:pt x="384531" y="511737"/>
                </a:lnTo>
                <a:lnTo>
                  <a:pt x="355122" y="545815"/>
                </a:lnTo>
                <a:lnTo>
                  <a:pt x="326712" y="580760"/>
                </a:lnTo>
                <a:lnTo>
                  <a:pt x="299326" y="616549"/>
                </a:lnTo>
                <a:lnTo>
                  <a:pt x="272985" y="653160"/>
                </a:lnTo>
                <a:lnTo>
                  <a:pt x="247711" y="690571"/>
                </a:lnTo>
                <a:lnTo>
                  <a:pt x="223527" y="728759"/>
                </a:lnTo>
                <a:lnTo>
                  <a:pt x="200455" y="767703"/>
                </a:lnTo>
                <a:lnTo>
                  <a:pt x="178518" y="807379"/>
                </a:lnTo>
                <a:lnTo>
                  <a:pt x="157737" y="847766"/>
                </a:lnTo>
                <a:lnTo>
                  <a:pt x="138135" y="888841"/>
                </a:lnTo>
                <a:lnTo>
                  <a:pt x="119735" y="930582"/>
                </a:lnTo>
                <a:lnTo>
                  <a:pt x="102558" y="972966"/>
                </a:lnTo>
                <a:lnTo>
                  <a:pt x="86627" y="1015972"/>
                </a:lnTo>
                <a:lnTo>
                  <a:pt x="71964" y="1059577"/>
                </a:lnTo>
                <a:lnTo>
                  <a:pt x="58592" y="1103758"/>
                </a:lnTo>
                <a:lnTo>
                  <a:pt x="46533" y="1148494"/>
                </a:lnTo>
                <a:lnTo>
                  <a:pt x="35809" y="1193761"/>
                </a:lnTo>
                <a:lnTo>
                  <a:pt x="26442" y="1239538"/>
                </a:lnTo>
                <a:lnTo>
                  <a:pt x="18455" y="1285803"/>
                </a:lnTo>
                <a:lnTo>
                  <a:pt x="11871" y="1332533"/>
                </a:lnTo>
                <a:lnTo>
                  <a:pt x="6711" y="1379705"/>
                </a:lnTo>
                <a:lnTo>
                  <a:pt x="2997" y="1427298"/>
                </a:lnTo>
                <a:lnTo>
                  <a:pt x="753" y="1475290"/>
                </a:lnTo>
                <a:lnTo>
                  <a:pt x="0" y="1523657"/>
                </a:lnTo>
                <a:lnTo>
                  <a:pt x="753" y="1572023"/>
                </a:lnTo>
                <a:lnTo>
                  <a:pt x="2997" y="1620013"/>
                </a:lnTo>
                <a:lnTo>
                  <a:pt x="6711" y="1667606"/>
                </a:lnTo>
                <a:lnTo>
                  <a:pt x="11871" y="1714778"/>
                </a:lnTo>
                <a:lnTo>
                  <a:pt x="18455" y="1761507"/>
                </a:lnTo>
                <a:lnTo>
                  <a:pt x="26442" y="1807771"/>
                </a:lnTo>
                <a:lnTo>
                  <a:pt x="35809" y="1853548"/>
                </a:lnTo>
                <a:lnTo>
                  <a:pt x="46533" y="1898815"/>
                </a:lnTo>
                <a:lnTo>
                  <a:pt x="58592" y="1943550"/>
                </a:lnTo>
                <a:lnTo>
                  <a:pt x="71964" y="1987731"/>
                </a:lnTo>
                <a:lnTo>
                  <a:pt x="86627" y="2031335"/>
                </a:lnTo>
                <a:lnTo>
                  <a:pt x="102558" y="2074340"/>
                </a:lnTo>
                <a:lnTo>
                  <a:pt x="119735" y="2116724"/>
                </a:lnTo>
                <a:lnTo>
                  <a:pt x="138135" y="2158464"/>
                </a:lnTo>
                <a:lnTo>
                  <a:pt x="157737" y="2199539"/>
                </a:lnTo>
                <a:lnTo>
                  <a:pt x="178518" y="2239926"/>
                </a:lnTo>
                <a:lnTo>
                  <a:pt x="200455" y="2279602"/>
                </a:lnTo>
                <a:lnTo>
                  <a:pt x="223527" y="2318545"/>
                </a:lnTo>
                <a:lnTo>
                  <a:pt x="247711" y="2356733"/>
                </a:lnTo>
                <a:lnTo>
                  <a:pt x="272985" y="2394144"/>
                </a:lnTo>
                <a:lnTo>
                  <a:pt x="299326" y="2430754"/>
                </a:lnTo>
                <a:lnTo>
                  <a:pt x="326712" y="2466543"/>
                </a:lnTo>
                <a:lnTo>
                  <a:pt x="355122" y="2501488"/>
                </a:lnTo>
                <a:lnTo>
                  <a:pt x="384531" y="2535566"/>
                </a:lnTo>
                <a:lnTo>
                  <a:pt x="414919" y="2568755"/>
                </a:lnTo>
                <a:lnTo>
                  <a:pt x="446263" y="2601033"/>
                </a:lnTo>
                <a:lnTo>
                  <a:pt x="478541" y="2632377"/>
                </a:lnTo>
                <a:lnTo>
                  <a:pt x="511730" y="2662765"/>
                </a:lnTo>
                <a:lnTo>
                  <a:pt x="545807" y="2692175"/>
                </a:lnTo>
                <a:lnTo>
                  <a:pt x="580752" y="2720584"/>
                </a:lnTo>
                <a:lnTo>
                  <a:pt x="616541" y="2747971"/>
                </a:lnTo>
                <a:lnTo>
                  <a:pt x="653151" y="2774312"/>
                </a:lnTo>
                <a:lnTo>
                  <a:pt x="690562" y="2799586"/>
                </a:lnTo>
                <a:lnTo>
                  <a:pt x="728750" y="2823771"/>
                </a:lnTo>
                <a:lnTo>
                  <a:pt x="767693" y="2846843"/>
                </a:lnTo>
                <a:lnTo>
                  <a:pt x="807369" y="2868780"/>
                </a:lnTo>
                <a:lnTo>
                  <a:pt x="847756" y="2889561"/>
                </a:lnTo>
                <a:lnTo>
                  <a:pt x="888831" y="2909164"/>
                </a:lnTo>
                <a:lnTo>
                  <a:pt x="930571" y="2927564"/>
                </a:lnTo>
                <a:lnTo>
                  <a:pt x="972955" y="2944741"/>
                </a:lnTo>
                <a:lnTo>
                  <a:pt x="1015961" y="2960672"/>
                </a:lnTo>
                <a:lnTo>
                  <a:pt x="1059565" y="2975335"/>
                </a:lnTo>
                <a:lnTo>
                  <a:pt x="1103746" y="2988708"/>
                </a:lnTo>
                <a:lnTo>
                  <a:pt x="1148482" y="3000767"/>
                </a:lnTo>
                <a:lnTo>
                  <a:pt x="1193749" y="3011491"/>
                </a:lnTo>
                <a:lnTo>
                  <a:pt x="1239526" y="3020858"/>
                </a:lnTo>
                <a:lnTo>
                  <a:pt x="1285791" y="3028845"/>
                </a:lnTo>
                <a:lnTo>
                  <a:pt x="1332520" y="3035430"/>
                </a:lnTo>
                <a:lnTo>
                  <a:pt x="1379693" y="3040590"/>
                </a:lnTo>
                <a:lnTo>
                  <a:pt x="1427286" y="3044303"/>
                </a:lnTo>
                <a:lnTo>
                  <a:pt x="1475277" y="3046548"/>
                </a:lnTo>
                <a:lnTo>
                  <a:pt x="1523644" y="304730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F41975A4-94D2-414F-B779-ECBD27B700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2961" y="385516"/>
            <a:ext cx="2680060" cy="2564568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13A538"/>
            </a:solidFill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latin typeface="Amelia" panose="02000503040000020004" pitchFamily="50" charset="0"/>
              </a:defRPr>
            </a:lvl1pPr>
          </a:lstStyle>
          <a:p>
            <a:r>
              <a:rPr lang="it-IT" dirty="0"/>
              <a:t>Fare clic sull'icona per inserire un'immagine</a:t>
            </a:r>
            <a:endParaRPr lang="id-ID" dirty="0"/>
          </a:p>
        </p:txBody>
      </p:sp>
      <p:sp>
        <p:nvSpPr>
          <p:cNvPr id="82" name="Segnaposto testo 63">
            <a:extLst>
              <a:ext uri="{FF2B5EF4-FFF2-40B4-BE49-F238E27FC236}">
                <a16:creationId xmlns:a16="http://schemas.microsoft.com/office/drawing/2014/main" id="{3C718D7D-7071-4F61-9089-09DBC652C3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42109" y="3660825"/>
            <a:ext cx="5218926" cy="353688"/>
          </a:xfrm>
        </p:spPr>
        <p:txBody>
          <a:bodyPr/>
          <a:lstStyle>
            <a:lvl1pPr algn="ctr">
              <a:lnSpc>
                <a:spcPct val="100000"/>
              </a:lnSpc>
              <a:defRPr sz="1400">
                <a:solidFill>
                  <a:schemeClr val="tx1"/>
                </a:solidFill>
                <a:latin typeface="Amelia" panose="02000503040000020004" pitchFamily="50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it-IT"/>
              <a:t>Descrittivo</a:t>
            </a:r>
          </a:p>
        </p:txBody>
      </p:sp>
      <p:grpSp>
        <p:nvGrpSpPr>
          <p:cNvPr id="83" name="object 3">
            <a:extLst>
              <a:ext uri="{FF2B5EF4-FFF2-40B4-BE49-F238E27FC236}">
                <a16:creationId xmlns:a16="http://schemas.microsoft.com/office/drawing/2014/main" id="{22821613-C7BC-427B-9C27-0339799A563A}"/>
              </a:ext>
            </a:extLst>
          </p:cNvPr>
          <p:cNvGrpSpPr/>
          <p:nvPr userDrawn="1"/>
        </p:nvGrpSpPr>
        <p:grpSpPr>
          <a:xfrm>
            <a:off x="7150913" y="4721048"/>
            <a:ext cx="501554" cy="495950"/>
            <a:chOff x="6970341" y="3148293"/>
            <a:chExt cx="568325" cy="561975"/>
          </a:xfrm>
        </p:grpSpPr>
        <p:sp>
          <p:nvSpPr>
            <p:cNvPr id="84" name="object 4">
              <a:extLst>
                <a:ext uri="{FF2B5EF4-FFF2-40B4-BE49-F238E27FC236}">
                  <a16:creationId xmlns:a16="http://schemas.microsoft.com/office/drawing/2014/main" id="{8D0A7527-4970-40AC-900C-7427F47E31E3}"/>
                </a:ext>
              </a:extLst>
            </p:cNvPr>
            <p:cNvSpPr/>
            <p:nvPr/>
          </p:nvSpPr>
          <p:spPr>
            <a:xfrm>
              <a:off x="6970341" y="3148293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4" y="5508"/>
                  </a:lnTo>
                  <a:lnTo>
                    <a:pt x="182877" y="19028"/>
                  </a:lnTo>
                  <a:lnTo>
                    <a:pt x="140239" y="39811"/>
                  </a:lnTo>
                  <a:lnTo>
                    <a:pt x="102047" y="67108"/>
                  </a:lnTo>
                  <a:lnTo>
                    <a:pt x="69020" y="100171"/>
                  </a:lnTo>
                  <a:lnTo>
                    <a:pt x="41874" y="138251"/>
                  </a:lnTo>
                  <a:lnTo>
                    <a:pt x="21327" y="180599"/>
                  </a:lnTo>
                  <a:lnTo>
                    <a:pt x="8095" y="226467"/>
                  </a:lnTo>
                  <a:lnTo>
                    <a:pt x="2895" y="275107"/>
                  </a:lnTo>
                  <a:lnTo>
                    <a:pt x="0" y="560959"/>
                  </a:lnTo>
                  <a:lnTo>
                    <a:pt x="218774" y="561882"/>
                  </a:lnTo>
                  <a:lnTo>
                    <a:pt x="260055" y="561651"/>
                  </a:lnTo>
                  <a:lnTo>
                    <a:pt x="338257" y="556154"/>
                  </a:lnTo>
                  <a:lnTo>
                    <a:pt x="381491" y="544451"/>
                  </a:lnTo>
                  <a:lnTo>
                    <a:pt x="421628" y="526442"/>
                  </a:lnTo>
                  <a:lnTo>
                    <a:pt x="458100" y="502719"/>
                  </a:lnTo>
                  <a:lnTo>
                    <a:pt x="490340" y="473871"/>
                  </a:lnTo>
                  <a:lnTo>
                    <a:pt x="517781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85" name="object 5">
              <a:extLst>
                <a:ext uri="{FF2B5EF4-FFF2-40B4-BE49-F238E27FC236}">
                  <a16:creationId xmlns:a16="http://schemas.microsoft.com/office/drawing/2014/main" id="{0DDA909D-D136-484F-96BF-6E637EB67DE9}"/>
                </a:ext>
              </a:extLst>
            </p:cNvPr>
            <p:cNvSpPr/>
            <p:nvPr/>
          </p:nvSpPr>
          <p:spPr>
            <a:xfrm>
              <a:off x="7065602" y="3282821"/>
              <a:ext cx="377825" cy="302260"/>
            </a:xfrm>
            <a:custGeom>
              <a:avLst/>
              <a:gdLst/>
              <a:ahLst/>
              <a:cxnLst/>
              <a:rect l="l" t="t" r="r" b="b"/>
              <a:pathLst>
                <a:path w="377825" h="302260">
                  <a:moveTo>
                    <a:pt x="261569" y="0"/>
                  </a:moveTo>
                  <a:lnTo>
                    <a:pt x="231412" y="5996"/>
                  </a:lnTo>
                  <a:lnTo>
                    <a:pt x="206782" y="22347"/>
                  </a:lnTo>
                  <a:lnTo>
                    <a:pt x="190176" y="46596"/>
                  </a:lnTo>
                  <a:lnTo>
                    <a:pt x="184086" y="76288"/>
                  </a:lnTo>
                  <a:lnTo>
                    <a:pt x="184086" y="82270"/>
                  </a:lnTo>
                  <a:lnTo>
                    <a:pt x="184772" y="88061"/>
                  </a:lnTo>
                  <a:lnTo>
                    <a:pt x="186067" y="93675"/>
                  </a:lnTo>
                  <a:lnTo>
                    <a:pt x="139314" y="86364"/>
                  </a:lnTo>
                  <a:lnTo>
                    <a:pt x="96383" y="69927"/>
                  </a:lnTo>
                  <a:lnTo>
                    <a:pt x="58362" y="45435"/>
                  </a:lnTo>
                  <a:lnTo>
                    <a:pt x="26339" y="13957"/>
                  </a:lnTo>
                  <a:lnTo>
                    <a:pt x="21891" y="22736"/>
                  </a:lnTo>
                  <a:lnTo>
                    <a:pt x="18592" y="32115"/>
                  </a:lnTo>
                  <a:lnTo>
                    <a:pt x="16542" y="42003"/>
                  </a:lnTo>
                  <a:lnTo>
                    <a:pt x="15836" y="52311"/>
                  </a:lnTo>
                  <a:lnTo>
                    <a:pt x="18304" y="71468"/>
                  </a:lnTo>
                  <a:lnTo>
                    <a:pt x="25290" y="88846"/>
                  </a:lnTo>
                  <a:lnTo>
                    <a:pt x="36169" y="103828"/>
                  </a:lnTo>
                  <a:lnTo>
                    <a:pt x="50317" y="115798"/>
                  </a:lnTo>
                  <a:lnTo>
                    <a:pt x="40949" y="114945"/>
                  </a:lnTo>
                  <a:lnTo>
                    <a:pt x="31927" y="113025"/>
                  </a:lnTo>
                  <a:lnTo>
                    <a:pt x="23324" y="110106"/>
                  </a:lnTo>
                  <a:lnTo>
                    <a:pt x="15214" y="106260"/>
                  </a:lnTo>
                  <a:lnTo>
                    <a:pt x="15565" y="114448"/>
                  </a:lnTo>
                  <a:lnTo>
                    <a:pt x="29725" y="151606"/>
                  </a:lnTo>
                  <a:lnTo>
                    <a:pt x="77393" y="182054"/>
                  </a:lnTo>
                  <a:lnTo>
                    <a:pt x="70865" y="183769"/>
                  </a:lnTo>
                  <a:lnTo>
                    <a:pt x="64046" y="184721"/>
                  </a:lnTo>
                  <a:lnTo>
                    <a:pt x="51968" y="184721"/>
                  </a:lnTo>
                  <a:lnTo>
                    <a:pt x="47116" y="184238"/>
                  </a:lnTo>
                  <a:lnTo>
                    <a:pt x="42367" y="183337"/>
                  </a:lnTo>
                  <a:lnTo>
                    <a:pt x="53087" y="204314"/>
                  </a:lnTo>
                  <a:lnTo>
                    <a:pt x="69567" y="220964"/>
                  </a:lnTo>
                  <a:lnTo>
                    <a:pt x="90548" y="232046"/>
                  </a:lnTo>
                  <a:lnTo>
                    <a:pt x="114769" y="236321"/>
                  </a:lnTo>
                  <a:lnTo>
                    <a:pt x="93645" y="250062"/>
                  </a:lnTo>
                  <a:lnTo>
                    <a:pt x="70315" y="260330"/>
                  </a:lnTo>
                  <a:lnTo>
                    <a:pt x="45148" y="266761"/>
                  </a:lnTo>
                  <a:lnTo>
                    <a:pt x="18516" y="268986"/>
                  </a:lnTo>
                  <a:lnTo>
                    <a:pt x="12242" y="268986"/>
                  </a:lnTo>
                  <a:lnTo>
                    <a:pt x="6095" y="268630"/>
                  </a:lnTo>
                  <a:lnTo>
                    <a:pt x="0" y="267919"/>
                  </a:lnTo>
                  <a:lnTo>
                    <a:pt x="26902" y="282404"/>
                  </a:lnTo>
                  <a:lnTo>
                    <a:pt x="55886" y="293173"/>
                  </a:lnTo>
                  <a:lnTo>
                    <a:pt x="86632" y="299883"/>
                  </a:lnTo>
                  <a:lnTo>
                    <a:pt x="118821" y="302196"/>
                  </a:lnTo>
                  <a:lnTo>
                    <a:pt x="175470" y="295576"/>
                  </a:lnTo>
                  <a:lnTo>
                    <a:pt x="224108" y="277210"/>
                  </a:lnTo>
                  <a:lnTo>
                    <a:pt x="264512" y="249345"/>
                  </a:lnTo>
                  <a:lnTo>
                    <a:pt x="296455" y="214224"/>
                  </a:lnTo>
                  <a:lnTo>
                    <a:pt x="319713" y="174091"/>
                  </a:lnTo>
                  <a:lnTo>
                    <a:pt x="334060" y="131191"/>
                  </a:lnTo>
                  <a:lnTo>
                    <a:pt x="339267" y="78536"/>
                  </a:lnTo>
                  <a:lnTo>
                    <a:pt x="339128" y="75260"/>
                  </a:lnTo>
                  <a:lnTo>
                    <a:pt x="350088" y="66710"/>
                  </a:lnTo>
                  <a:lnTo>
                    <a:pt x="360232" y="57227"/>
                  </a:lnTo>
                  <a:lnTo>
                    <a:pt x="369485" y="46890"/>
                  </a:lnTo>
                  <a:lnTo>
                    <a:pt x="377774" y="35775"/>
                  </a:lnTo>
                  <a:lnTo>
                    <a:pt x="367165" y="39953"/>
                  </a:lnTo>
                  <a:lnTo>
                    <a:pt x="356195" y="43362"/>
                  </a:lnTo>
                  <a:lnTo>
                    <a:pt x="344889" y="45978"/>
                  </a:lnTo>
                  <a:lnTo>
                    <a:pt x="333273" y="47777"/>
                  </a:lnTo>
                  <a:lnTo>
                    <a:pt x="344537" y="39707"/>
                  </a:lnTo>
                  <a:lnTo>
                    <a:pt x="354141" y="29818"/>
                  </a:lnTo>
                  <a:lnTo>
                    <a:pt x="361832" y="18354"/>
                  </a:lnTo>
                  <a:lnTo>
                    <a:pt x="367360" y="5562"/>
                  </a:lnTo>
                  <a:lnTo>
                    <a:pt x="355832" y="11667"/>
                  </a:lnTo>
                  <a:lnTo>
                    <a:pt x="343746" y="16822"/>
                  </a:lnTo>
                  <a:lnTo>
                    <a:pt x="331157" y="20980"/>
                  </a:lnTo>
                  <a:lnTo>
                    <a:pt x="318122" y="24091"/>
                  </a:lnTo>
                  <a:lnTo>
                    <a:pt x="306462" y="14069"/>
                  </a:lnTo>
                  <a:lnTo>
                    <a:pt x="292908" y="6483"/>
                  </a:lnTo>
                  <a:lnTo>
                    <a:pt x="277822" y="1678"/>
                  </a:lnTo>
                  <a:lnTo>
                    <a:pt x="2615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</p:grpSp>
      <p:grpSp>
        <p:nvGrpSpPr>
          <p:cNvPr id="86" name="object 6">
            <a:extLst>
              <a:ext uri="{FF2B5EF4-FFF2-40B4-BE49-F238E27FC236}">
                <a16:creationId xmlns:a16="http://schemas.microsoft.com/office/drawing/2014/main" id="{395264C3-57EC-4377-ABC4-45FC167A2ED3}"/>
              </a:ext>
            </a:extLst>
          </p:cNvPr>
          <p:cNvGrpSpPr/>
          <p:nvPr userDrawn="1"/>
        </p:nvGrpSpPr>
        <p:grpSpPr>
          <a:xfrm>
            <a:off x="7179511" y="4080153"/>
            <a:ext cx="501554" cy="495950"/>
            <a:chOff x="6998939" y="2086324"/>
            <a:chExt cx="568325" cy="561975"/>
          </a:xfrm>
        </p:grpSpPr>
        <p:sp>
          <p:nvSpPr>
            <p:cNvPr id="87" name="object 7">
              <a:extLst>
                <a:ext uri="{FF2B5EF4-FFF2-40B4-BE49-F238E27FC236}">
                  <a16:creationId xmlns:a16="http://schemas.microsoft.com/office/drawing/2014/main" id="{B7CD6A9B-AFB3-4389-B2EF-C432D19A66FE}"/>
                </a:ext>
              </a:extLst>
            </p:cNvPr>
            <p:cNvSpPr/>
            <p:nvPr/>
          </p:nvSpPr>
          <p:spPr>
            <a:xfrm>
              <a:off x="6998939" y="2086324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4" y="5508"/>
                  </a:lnTo>
                  <a:lnTo>
                    <a:pt x="182877" y="19028"/>
                  </a:lnTo>
                  <a:lnTo>
                    <a:pt x="140239" y="39811"/>
                  </a:lnTo>
                  <a:lnTo>
                    <a:pt x="102047" y="67108"/>
                  </a:lnTo>
                  <a:lnTo>
                    <a:pt x="69020" y="100171"/>
                  </a:lnTo>
                  <a:lnTo>
                    <a:pt x="41874" y="138251"/>
                  </a:lnTo>
                  <a:lnTo>
                    <a:pt x="21327" y="180599"/>
                  </a:lnTo>
                  <a:lnTo>
                    <a:pt x="8095" y="226467"/>
                  </a:lnTo>
                  <a:lnTo>
                    <a:pt x="2895" y="275107"/>
                  </a:lnTo>
                  <a:lnTo>
                    <a:pt x="0" y="560959"/>
                  </a:lnTo>
                  <a:lnTo>
                    <a:pt x="218774" y="561882"/>
                  </a:lnTo>
                  <a:lnTo>
                    <a:pt x="260055" y="561651"/>
                  </a:lnTo>
                  <a:lnTo>
                    <a:pt x="338257" y="556154"/>
                  </a:lnTo>
                  <a:lnTo>
                    <a:pt x="381491" y="544451"/>
                  </a:lnTo>
                  <a:lnTo>
                    <a:pt x="421628" y="526442"/>
                  </a:lnTo>
                  <a:lnTo>
                    <a:pt x="458100" y="502719"/>
                  </a:lnTo>
                  <a:lnTo>
                    <a:pt x="490340" y="473871"/>
                  </a:lnTo>
                  <a:lnTo>
                    <a:pt x="517781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88" name="object 8">
              <a:extLst>
                <a:ext uri="{FF2B5EF4-FFF2-40B4-BE49-F238E27FC236}">
                  <a16:creationId xmlns:a16="http://schemas.microsoft.com/office/drawing/2014/main" id="{D2CDCB8B-01EA-425D-BEB8-7BCD23E96DEB}"/>
                </a:ext>
              </a:extLst>
            </p:cNvPr>
            <p:cNvSpPr/>
            <p:nvPr/>
          </p:nvSpPr>
          <p:spPr>
            <a:xfrm>
              <a:off x="7043682" y="2170196"/>
              <a:ext cx="462280" cy="402590"/>
            </a:xfrm>
            <a:custGeom>
              <a:avLst/>
              <a:gdLst/>
              <a:ahLst/>
              <a:cxnLst/>
              <a:rect l="l" t="t" r="r" b="b"/>
              <a:pathLst>
                <a:path w="462279" h="402589">
                  <a:moveTo>
                    <a:pt x="351903" y="0"/>
                  </a:moveTo>
                  <a:lnTo>
                    <a:pt x="23811" y="110012"/>
                  </a:lnTo>
                  <a:lnTo>
                    <a:pt x="0" y="141112"/>
                  </a:lnTo>
                  <a:lnTo>
                    <a:pt x="1840" y="155046"/>
                  </a:lnTo>
                  <a:lnTo>
                    <a:pt x="78739" y="378363"/>
                  </a:lnTo>
                  <a:lnTo>
                    <a:pt x="85845" y="390456"/>
                  </a:lnTo>
                  <a:lnTo>
                    <a:pt x="96689" y="398640"/>
                  </a:lnTo>
                  <a:lnTo>
                    <a:pt x="109816" y="402178"/>
                  </a:lnTo>
                  <a:lnTo>
                    <a:pt x="123773" y="400334"/>
                  </a:lnTo>
                  <a:lnTo>
                    <a:pt x="193261" y="376407"/>
                  </a:lnTo>
                  <a:lnTo>
                    <a:pt x="120712" y="376407"/>
                  </a:lnTo>
                  <a:lnTo>
                    <a:pt x="125760" y="366057"/>
                  </a:lnTo>
                  <a:lnTo>
                    <a:pt x="99478" y="366057"/>
                  </a:lnTo>
                  <a:lnTo>
                    <a:pt x="25729" y="151871"/>
                  </a:lnTo>
                  <a:lnTo>
                    <a:pt x="80092" y="151871"/>
                  </a:lnTo>
                  <a:lnTo>
                    <a:pt x="36232" y="130713"/>
                  </a:lnTo>
                  <a:lnTo>
                    <a:pt x="341007" y="25773"/>
                  </a:lnTo>
                  <a:lnTo>
                    <a:pt x="383658" y="25773"/>
                  </a:lnTo>
                  <a:lnTo>
                    <a:pt x="382980" y="23804"/>
                  </a:lnTo>
                  <a:lnTo>
                    <a:pt x="375874" y="11713"/>
                  </a:lnTo>
                  <a:lnTo>
                    <a:pt x="365030" y="3533"/>
                  </a:lnTo>
                  <a:lnTo>
                    <a:pt x="351903" y="0"/>
                  </a:lnTo>
                  <a:close/>
                </a:path>
                <a:path w="462279" h="402589">
                  <a:moveTo>
                    <a:pt x="335598" y="201249"/>
                  </a:moveTo>
                  <a:lnTo>
                    <a:pt x="281710" y="201249"/>
                  </a:lnTo>
                  <a:lnTo>
                    <a:pt x="425601" y="271429"/>
                  </a:lnTo>
                  <a:lnTo>
                    <a:pt x="120712" y="376407"/>
                  </a:lnTo>
                  <a:lnTo>
                    <a:pt x="193261" y="376407"/>
                  </a:lnTo>
                  <a:lnTo>
                    <a:pt x="437908" y="292168"/>
                  </a:lnTo>
                  <a:lnTo>
                    <a:pt x="450001" y="285062"/>
                  </a:lnTo>
                  <a:lnTo>
                    <a:pt x="458185" y="274218"/>
                  </a:lnTo>
                  <a:lnTo>
                    <a:pt x="461723" y="261091"/>
                  </a:lnTo>
                  <a:lnTo>
                    <a:pt x="460283" y="250194"/>
                  </a:lnTo>
                  <a:lnTo>
                    <a:pt x="435952" y="250194"/>
                  </a:lnTo>
                  <a:lnTo>
                    <a:pt x="335598" y="201249"/>
                  </a:lnTo>
                  <a:close/>
                </a:path>
                <a:path w="462279" h="402589">
                  <a:moveTo>
                    <a:pt x="80092" y="151871"/>
                  </a:moveTo>
                  <a:lnTo>
                    <a:pt x="25729" y="151871"/>
                  </a:lnTo>
                  <a:lnTo>
                    <a:pt x="170001" y="221467"/>
                  </a:lnTo>
                  <a:lnTo>
                    <a:pt x="99478" y="366057"/>
                  </a:lnTo>
                  <a:lnTo>
                    <a:pt x="125760" y="366057"/>
                  </a:lnTo>
                  <a:lnTo>
                    <a:pt x="191274" y="231729"/>
                  </a:lnTo>
                  <a:lnTo>
                    <a:pt x="266841" y="231729"/>
                  </a:lnTo>
                  <a:lnTo>
                    <a:pt x="267808" y="229747"/>
                  </a:lnTo>
                  <a:lnTo>
                    <a:pt x="241528" y="229747"/>
                  </a:lnTo>
                  <a:lnTo>
                    <a:pt x="80092" y="151871"/>
                  </a:lnTo>
                  <a:close/>
                </a:path>
                <a:path w="462279" h="402589">
                  <a:moveTo>
                    <a:pt x="266841" y="231729"/>
                  </a:moveTo>
                  <a:lnTo>
                    <a:pt x="191274" y="231729"/>
                  </a:lnTo>
                  <a:lnTo>
                    <a:pt x="247712" y="258957"/>
                  </a:lnTo>
                  <a:lnTo>
                    <a:pt x="254748" y="256519"/>
                  </a:lnTo>
                  <a:lnTo>
                    <a:pt x="266841" y="231729"/>
                  </a:lnTo>
                  <a:close/>
                </a:path>
                <a:path w="462279" h="402589">
                  <a:moveTo>
                    <a:pt x="387222" y="36123"/>
                  </a:moveTo>
                  <a:lnTo>
                    <a:pt x="362241" y="36123"/>
                  </a:lnTo>
                  <a:lnTo>
                    <a:pt x="435952" y="250194"/>
                  </a:lnTo>
                  <a:lnTo>
                    <a:pt x="460283" y="250194"/>
                  </a:lnTo>
                  <a:lnTo>
                    <a:pt x="459879" y="247134"/>
                  </a:lnTo>
                  <a:lnTo>
                    <a:pt x="387222" y="36123"/>
                  </a:lnTo>
                  <a:close/>
                </a:path>
                <a:path w="462279" h="402589">
                  <a:moveTo>
                    <a:pt x="383658" y="25773"/>
                  </a:moveTo>
                  <a:lnTo>
                    <a:pt x="341007" y="25773"/>
                  </a:lnTo>
                  <a:lnTo>
                    <a:pt x="241528" y="229747"/>
                  </a:lnTo>
                  <a:lnTo>
                    <a:pt x="267808" y="229747"/>
                  </a:lnTo>
                  <a:lnTo>
                    <a:pt x="281710" y="201249"/>
                  </a:lnTo>
                  <a:lnTo>
                    <a:pt x="335598" y="201249"/>
                  </a:lnTo>
                  <a:lnTo>
                    <a:pt x="292061" y="180014"/>
                  </a:lnTo>
                  <a:lnTo>
                    <a:pt x="362241" y="36123"/>
                  </a:lnTo>
                  <a:lnTo>
                    <a:pt x="387222" y="36123"/>
                  </a:lnTo>
                  <a:lnTo>
                    <a:pt x="383658" y="25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</p:grpSp>
      <p:grpSp>
        <p:nvGrpSpPr>
          <p:cNvPr id="89" name="object 11">
            <a:extLst>
              <a:ext uri="{FF2B5EF4-FFF2-40B4-BE49-F238E27FC236}">
                <a16:creationId xmlns:a16="http://schemas.microsoft.com/office/drawing/2014/main" id="{1441F3DA-4149-4D62-BA0E-D0FCC72D789B}"/>
              </a:ext>
            </a:extLst>
          </p:cNvPr>
          <p:cNvGrpSpPr/>
          <p:nvPr userDrawn="1"/>
        </p:nvGrpSpPr>
        <p:grpSpPr>
          <a:xfrm>
            <a:off x="7150910" y="5361943"/>
            <a:ext cx="501554" cy="495950"/>
            <a:chOff x="6970338" y="4210262"/>
            <a:chExt cx="568325" cy="561975"/>
          </a:xfrm>
        </p:grpSpPr>
        <p:sp>
          <p:nvSpPr>
            <p:cNvPr id="90" name="object 12">
              <a:extLst>
                <a:ext uri="{FF2B5EF4-FFF2-40B4-BE49-F238E27FC236}">
                  <a16:creationId xmlns:a16="http://schemas.microsoft.com/office/drawing/2014/main" id="{64605BB7-7CD5-49EC-A7C0-FC6EEF8C0984}"/>
                </a:ext>
              </a:extLst>
            </p:cNvPr>
            <p:cNvSpPr/>
            <p:nvPr/>
          </p:nvSpPr>
          <p:spPr>
            <a:xfrm>
              <a:off x="6970338" y="4210262"/>
              <a:ext cx="568325" cy="561975"/>
            </a:xfrm>
            <a:custGeom>
              <a:avLst/>
              <a:gdLst/>
              <a:ahLst/>
              <a:cxnLst/>
              <a:rect l="l" t="t" r="r" b="b"/>
              <a:pathLst>
                <a:path w="568325" h="561975">
                  <a:moveTo>
                    <a:pt x="278625" y="0"/>
                  </a:moveTo>
                  <a:lnTo>
                    <a:pt x="229245" y="5508"/>
                  </a:lnTo>
                  <a:lnTo>
                    <a:pt x="182878" y="19028"/>
                  </a:lnTo>
                  <a:lnTo>
                    <a:pt x="140241" y="39811"/>
                  </a:lnTo>
                  <a:lnTo>
                    <a:pt x="102052" y="67108"/>
                  </a:lnTo>
                  <a:lnTo>
                    <a:pt x="69025" y="100171"/>
                  </a:lnTo>
                  <a:lnTo>
                    <a:pt x="41880" y="138251"/>
                  </a:lnTo>
                  <a:lnTo>
                    <a:pt x="21332" y="180599"/>
                  </a:lnTo>
                  <a:lnTo>
                    <a:pt x="8098" y="226467"/>
                  </a:lnTo>
                  <a:lnTo>
                    <a:pt x="2895" y="275107"/>
                  </a:lnTo>
                  <a:lnTo>
                    <a:pt x="0" y="560958"/>
                  </a:lnTo>
                  <a:lnTo>
                    <a:pt x="218776" y="561882"/>
                  </a:lnTo>
                  <a:lnTo>
                    <a:pt x="260061" y="561651"/>
                  </a:lnTo>
                  <a:lnTo>
                    <a:pt x="338267" y="556154"/>
                  </a:lnTo>
                  <a:lnTo>
                    <a:pt x="381498" y="544451"/>
                  </a:lnTo>
                  <a:lnTo>
                    <a:pt x="421632" y="526442"/>
                  </a:lnTo>
                  <a:lnTo>
                    <a:pt x="458103" y="502719"/>
                  </a:lnTo>
                  <a:lnTo>
                    <a:pt x="490342" y="473871"/>
                  </a:lnTo>
                  <a:lnTo>
                    <a:pt x="517782" y="440493"/>
                  </a:lnTo>
                  <a:lnTo>
                    <a:pt x="539856" y="403174"/>
                  </a:lnTo>
                  <a:lnTo>
                    <a:pt x="555997" y="362507"/>
                  </a:lnTo>
                  <a:lnTo>
                    <a:pt x="565638" y="319083"/>
                  </a:lnTo>
                  <a:lnTo>
                    <a:pt x="568210" y="273494"/>
                  </a:lnTo>
                  <a:lnTo>
                    <a:pt x="567867" y="266357"/>
                  </a:lnTo>
                  <a:lnTo>
                    <a:pt x="561012" y="217196"/>
                  </a:lnTo>
                  <a:lnTo>
                    <a:pt x="546018" y="171207"/>
                  </a:lnTo>
                  <a:lnTo>
                    <a:pt x="523666" y="129125"/>
                  </a:lnTo>
                  <a:lnTo>
                    <a:pt x="494734" y="91688"/>
                  </a:lnTo>
                  <a:lnTo>
                    <a:pt x="460000" y="59634"/>
                  </a:lnTo>
                  <a:lnTo>
                    <a:pt x="420243" y="33701"/>
                  </a:lnTo>
                  <a:lnTo>
                    <a:pt x="376243" y="14626"/>
                  </a:lnTo>
                  <a:lnTo>
                    <a:pt x="328777" y="3146"/>
                  </a:lnTo>
                  <a:lnTo>
                    <a:pt x="278625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91" name="object 13">
              <a:extLst>
                <a:ext uri="{FF2B5EF4-FFF2-40B4-BE49-F238E27FC236}">
                  <a16:creationId xmlns:a16="http://schemas.microsoft.com/office/drawing/2014/main" id="{A8E6379B-9D3B-417B-BB02-DB3B7BC2D45E}"/>
                </a:ext>
              </a:extLst>
            </p:cNvPr>
            <p:cNvSpPr/>
            <p:nvPr/>
          </p:nvSpPr>
          <p:spPr>
            <a:xfrm>
              <a:off x="7105942" y="4422228"/>
              <a:ext cx="73660" cy="209550"/>
            </a:xfrm>
            <a:custGeom>
              <a:avLst/>
              <a:gdLst/>
              <a:ahLst/>
              <a:cxnLst/>
              <a:rect l="l" t="t" r="r" b="b"/>
              <a:pathLst>
                <a:path w="73659" h="209550">
                  <a:moveTo>
                    <a:pt x="73520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0" y="209550"/>
                  </a:lnTo>
                  <a:lnTo>
                    <a:pt x="73520" y="209550"/>
                  </a:lnTo>
                  <a:lnTo>
                    <a:pt x="73520" y="55880"/>
                  </a:lnTo>
                  <a:lnTo>
                    <a:pt x="73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92" name="object 14">
              <a:extLst>
                <a:ext uri="{FF2B5EF4-FFF2-40B4-BE49-F238E27FC236}">
                  <a16:creationId xmlns:a16="http://schemas.microsoft.com/office/drawing/2014/main" id="{2BA7EE51-E303-4AE6-B870-8EEF45E1FFAE}"/>
                </a:ext>
              </a:extLst>
            </p:cNvPr>
            <p:cNvSpPr/>
            <p:nvPr/>
          </p:nvSpPr>
          <p:spPr>
            <a:xfrm>
              <a:off x="7105946" y="4317358"/>
              <a:ext cx="73520" cy="73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  <p:sp>
          <p:nvSpPr>
            <p:cNvPr id="93" name="object 15">
              <a:extLst>
                <a:ext uri="{FF2B5EF4-FFF2-40B4-BE49-F238E27FC236}">
                  <a16:creationId xmlns:a16="http://schemas.microsoft.com/office/drawing/2014/main" id="{889B2BBC-8D74-4F8E-8288-050FCCA1830C}"/>
                </a:ext>
              </a:extLst>
            </p:cNvPr>
            <p:cNvSpPr/>
            <p:nvPr/>
          </p:nvSpPr>
          <p:spPr>
            <a:xfrm>
              <a:off x="7221467" y="4422374"/>
              <a:ext cx="199504" cy="2100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Amelia" panose="02000503040000020004" pitchFamily="50" charset="0"/>
              </a:endParaRPr>
            </a:p>
          </p:txBody>
        </p:sp>
      </p:grpSp>
      <p:sp>
        <p:nvSpPr>
          <p:cNvPr id="94" name="Segnaposto testo 59">
            <a:extLst>
              <a:ext uri="{FF2B5EF4-FFF2-40B4-BE49-F238E27FC236}">
                <a16:creationId xmlns:a16="http://schemas.microsoft.com/office/drawing/2014/main" id="{66972CC0-7985-424D-80F7-F38E78F8B4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4665" y="4138591"/>
            <a:ext cx="3595231" cy="37907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/>
              <a:t>mail</a:t>
            </a:r>
          </a:p>
        </p:txBody>
      </p:sp>
      <p:sp>
        <p:nvSpPr>
          <p:cNvPr id="95" name="Segnaposto testo 59">
            <a:extLst>
              <a:ext uri="{FF2B5EF4-FFF2-40B4-BE49-F238E27FC236}">
                <a16:creationId xmlns:a16="http://schemas.microsoft.com/office/drawing/2014/main" id="{7096A503-7DCA-44C5-A514-69BF52527D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4667" y="4779486"/>
            <a:ext cx="3595229" cy="37907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 err="1"/>
              <a:t>twitter</a:t>
            </a:r>
            <a:endParaRPr lang="it-IT"/>
          </a:p>
        </p:txBody>
      </p:sp>
      <p:sp>
        <p:nvSpPr>
          <p:cNvPr id="96" name="Segnaposto testo 59">
            <a:extLst>
              <a:ext uri="{FF2B5EF4-FFF2-40B4-BE49-F238E27FC236}">
                <a16:creationId xmlns:a16="http://schemas.microsoft.com/office/drawing/2014/main" id="{C2A4D96D-6F75-47C1-87D1-57109E3CFE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84668" y="5436537"/>
            <a:ext cx="3595228" cy="34676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>
                <a:latin typeface="Amelia" panose="02000503040000020004" pitchFamily="50" charset="0"/>
              </a:defRPr>
            </a:lvl1pPr>
          </a:lstStyle>
          <a:p>
            <a:pPr lvl="0"/>
            <a:r>
              <a:rPr lang="it-IT" err="1"/>
              <a:t>linkedin</a:t>
            </a:r>
            <a:endParaRPr lang="it-IT"/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D5E1E117-881C-40F6-B44B-1D7B7E325F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2107" y="3121345"/>
            <a:ext cx="5218926" cy="465929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tx1"/>
                </a:solidFill>
                <a:latin typeface="Amelia Black" panose="02000503040000020004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it-IT"/>
              <a:t>Nome Cognome</a:t>
            </a:r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3213AE19-4603-4C9A-9154-4D3279B52773}"/>
              </a:ext>
            </a:extLst>
          </p:cNvPr>
          <p:cNvSpPr/>
          <p:nvPr userDrawn="1"/>
        </p:nvSpPr>
        <p:spPr>
          <a:xfrm>
            <a:off x="0" y="238539"/>
            <a:ext cx="453224" cy="80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05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_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2">
            <a:extLst>
              <a:ext uri="{FF2B5EF4-FFF2-40B4-BE49-F238E27FC236}">
                <a16:creationId xmlns:a16="http://schemas.microsoft.com/office/drawing/2014/main" id="{C8D5B33A-D76A-478C-BF6E-CB8D2E1249AB}"/>
              </a:ext>
            </a:extLst>
          </p:cNvPr>
          <p:cNvGrpSpPr/>
          <p:nvPr userDrawn="1"/>
        </p:nvGrpSpPr>
        <p:grpSpPr>
          <a:xfrm>
            <a:off x="9855424" y="0"/>
            <a:ext cx="2336800" cy="4280535"/>
            <a:chOff x="9855424" y="0"/>
            <a:chExt cx="2336800" cy="428053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1C7E4A24-DB2C-486B-B601-A87606DB8978}"/>
                </a:ext>
              </a:extLst>
            </p:cNvPr>
            <p:cNvSpPr/>
            <p:nvPr/>
          </p:nvSpPr>
          <p:spPr>
            <a:xfrm>
              <a:off x="9855424" y="0"/>
              <a:ext cx="2336800" cy="4280535"/>
            </a:xfrm>
            <a:custGeom>
              <a:avLst/>
              <a:gdLst/>
              <a:ahLst/>
              <a:cxnLst/>
              <a:rect l="l" t="t" r="r" b="b"/>
              <a:pathLst>
                <a:path w="2336800" h="4280535">
                  <a:moveTo>
                    <a:pt x="2336688" y="0"/>
                  </a:moveTo>
                  <a:lnTo>
                    <a:pt x="275392" y="0"/>
                  </a:lnTo>
                  <a:lnTo>
                    <a:pt x="270590" y="10478"/>
                  </a:lnTo>
                  <a:lnTo>
                    <a:pt x="252258" y="52095"/>
                  </a:lnTo>
                  <a:lnTo>
                    <a:pt x="234521" y="94030"/>
                  </a:lnTo>
                  <a:lnTo>
                    <a:pt x="217385" y="136277"/>
                  </a:lnTo>
                  <a:lnTo>
                    <a:pt x="200856" y="178830"/>
                  </a:lnTo>
                  <a:lnTo>
                    <a:pt x="184939" y="221685"/>
                  </a:lnTo>
                  <a:lnTo>
                    <a:pt x="169638" y="264836"/>
                  </a:lnTo>
                  <a:lnTo>
                    <a:pt x="154961" y="308277"/>
                  </a:lnTo>
                  <a:lnTo>
                    <a:pt x="140911" y="352004"/>
                  </a:lnTo>
                  <a:lnTo>
                    <a:pt x="127494" y="396011"/>
                  </a:lnTo>
                  <a:lnTo>
                    <a:pt x="114716" y="440292"/>
                  </a:lnTo>
                  <a:lnTo>
                    <a:pt x="102581" y="484843"/>
                  </a:lnTo>
                  <a:lnTo>
                    <a:pt x="91096" y="529657"/>
                  </a:lnTo>
                  <a:lnTo>
                    <a:pt x="80266" y="574730"/>
                  </a:lnTo>
                  <a:lnTo>
                    <a:pt x="70095" y="620056"/>
                  </a:lnTo>
                  <a:lnTo>
                    <a:pt x="60590" y="665630"/>
                  </a:lnTo>
                  <a:lnTo>
                    <a:pt x="51755" y="711447"/>
                  </a:lnTo>
                  <a:lnTo>
                    <a:pt x="43597" y="757500"/>
                  </a:lnTo>
                  <a:lnTo>
                    <a:pt x="36119" y="803786"/>
                  </a:lnTo>
                  <a:lnTo>
                    <a:pt x="29329" y="850297"/>
                  </a:lnTo>
                  <a:lnTo>
                    <a:pt x="23230" y="897030"/>
                  </a:lnTo>
                  <a:lnTo>
                    <a:pt x="17829" y="943979"/>
                  </a:lnTo>
                  <a:lnTo>
                    <a:pt x="13131" y="991138"/>
                  </a:lnTo>
                  <a:lnTo>
                    <a:pt x="9141" y="1038501"/>
                  </a:lnTo>
                  <a:lnTo>
                    <a:pt x="5864" y="1086065"/>
                  </a:lnTo>
                  <a:lnTo>
                    <a:pt x="3306" y="1133823"/>
                  </a:lnTo>
                  <a:lnTo>
                    <a:pt x="1473" y="1181770"/>
                  </a:lnTo>
                  <a:lnTo>
                    <a:pt x="369" y="1229900"/>
                  </a:lnTo>
                  <a:lnTo>
                    <a:pt x="0" y="1278209"/>
                  </a:lnTo>
                  <a:lnTo>
                    <a:pt x="369" y="1326517"/>
                  </a:lnTo>
                  <a:lnTo>
                    <a:pt x="1473" y="1374648"/>
                  </a:lnTo>
                  <a:lnTo>
                    <a:pt x="3306" y="1422595"/>
                  </a:lnTo>
                  <a:lnTo>
                    <a:pt x="5864" y="1470352"/>
                  </a:lnTo>
                  <a:lnTo>
                    <a:pt x="9141" y="1517916"/>
                  </a:lnTo>
                  <a:lnTo>
                    <a:pt x="13131" y="1565280"/>
                  </a:lnTo>
                  <a:lnTo>
                    <a:pt x="17829" y="1612439"/>
                  </a:lnTo>
                  <a:lnTo>
                    <a:pt x="23230" y="1659387"/>
                  </a:lnTo>
                  <a:lnTo>
                    <a:pt x="29329" y="1706120"/>
                  </a:lnTo>
                  <a:lnTo>
                    <a:pt x="36119" y="1752632"/>
                  </a:lnTo>
                  <a:lnTo>
                    <a:pt x="43597" y="1798917"/>
                  </a:lnTo>
                  <a:lnTo>
                    <a:pt x="51755" y="1844971"/>
                  </a:lnTo>
                  <a:lnTo>
                    <a:pt x="60590" y="1890787"/>
                  </a:lnTo>
                  <a:lnTo>
                    <a:pt x="70095" y="1936361"/>
                  </a:lnTo>
                  <a:lnTo>
                    <a:pt x="80266" y="1981687"/>
                  </a:lnTo>
                  <a:lnTo>
                    <a:pt x="91096" y="2026760"/>
                  </a:lnTo>
                  <a:lnTo>
                    <a:pt x="102581" y="2071575"/>
                  </a:lnTo>
                  <a:lnTo>
                    <a:pt x="114716" y="2116125"/>
                  </a:lnTo>
                  <a:lnTo>
                    <a:pt x="127494" y="2160406"/>
                  </a:lnTo>
                  <a:lnTo>
                    <a:pt x="140911" y="2204413"/>
                  </a:lnTo>
                  <a:lnTo>
                    <a:pt x="154961" y="2248140"/>
                  </a:lnTo>
                  <a:lnTo>
                    <a:pt x="169638" y="2291581"/>
                  </a:lnTo>
                  <a:lnTo>
                    <a:pt x="184939" y="2334732"/>
                  </a:lnTo>
                  <a:lnTo>
                    <a:pt x="200856" y="2377587"/>
                  </a:lnTo>
                  <a:lnTo>
                    <a:pt x="217385" y="2420141"/>
                  </a:lnTo>
                  <a:lnTo>
                    <a:pt x="234521" y="2462387"/>
                  </a:lnTo>
                  <a:lnTo>
                    <a:pt x="252258" y="2504322"/>
                  </a:lnTo>
                  <a:lnTo>
                    <a:pt x="270590" y="2545939"/>
                  </a:lnTo>
                  <a:lnTo>
                    <a:pt x="289513" y="2587234"/>
                  </a:lnTo>
                  <a:lnTo>
                    <a:pt x="309021" y="2628200"/>
                  </a:lnTo>
                  <a:lnTo>
                    <a:pt x="329109" y="2668833"/>
                  </a:lnTo>
                  <a:lnTo>
                    <a:pt x="349770" y="2709128"/>
                  </a:lnTo>
                  <a:lnTo>
                    <a:pt x="371001" y="2749078"/>
                  </a:lnTo>
                  <a:lnTo>
                    <a:pt x="392796" y="2788678"/>
                  </a:lnTo>
                  <a:lnTo>
                    <a:pt x="415148" y="2827924"/>
                  </a:lnTo>
                  <a:lnTo>
                    <a:pt x="438054" y="2866809"/>
                  </a:lnTo>
                  <a:lnTo>
                    <a:pt x="461507" y="2905329"/>
                  </a:lnTo>
                  <a:lnTo>
                    <a:pt x="485502" y="2943478"/>
                  </a:lnTo>
                  <a:lnTo>
                    <a:pt x="510035" y="2981250"/>
                  </a:lnTo>
                  <a:lnTo>
                    <a:pt x="535098" y="3018641"/>
                  </a:lnTo>
                  <a:lnTo>
                    <a:pt x="560688" y="3055645"/>
                  </a:lnTo>
                  <a:lnTo>
                    <a:pt x="586799" y="3092257"/>
                  </a:lnTo>
                  <a:lnTo>
                    <a:pt x="613425" y="3128471"/>
                  </a:lnTo>
                  <a:lnTo>
                    <a:pt x="640561" y="3164282"/>
                  </a:lnTo>
                  <a:lnTo>
                    <a:pt x="668202" y="3199684"/>
                  </a:lnTo>
                  <a:lnTo>
                    <a:pt x="696342" y="3234673"/>
                  </a:lnTo>
                  <a:lnTo>
                    <a:pt x="724976" y="3269243"/>
                  </a:lnTo>
                  <a:lnTo>
                    <a:pt x="754099" y="3303388"/>
                  </a:lnTo>
                  <a:lnTo>
                    <a:pt x="783706" y="3337104"/>
                  </a:lnTo>
                  <a:lnTo>
                    <a:pt x="813790" y="3370384"/>
                  </a:lnTo>
                  <a:lnTo>
                    <a:pt x="844347" y="3403224"/>
                  </a:lnTo>
                  <a:lnTo>
                    <a:pt x="875371" y="3435617"/>
                  </a:lnTo>
                  <a:lnTo>
                    <a:pt x="906857" y="3467560"/>
                  </a:lnTo>
                  <a:lnTo>
                    <a:pt x="938800" y="3499046"/>
                  </a:lnTo>
                  <a:lnTo>
                    <a:pt x="971194" y="3530070"/>
                  </a:lnTo>
                  <a:lnTo>
                    <a:pt x="1004034" y="3560627"/>
                  </a:lnTo>
                  <a:lnTo>
                    <a:pt x="1037314" y="3590712"/>
                  </a:lnTo>
                  <a:lnTo>
                    <a:pt x="1071029" y="3620318"/>
                  </a:lnTo>
                  <a:lnTo>
                    <a:pt x="1105174" y="3649441"/>
                  </a:lnTo>
                  <a:lnTo>
                    <a:pt x="1139744" y="3678075"/>
                  </a:lnTo>
                  <a:lnTo>
                    <a:pt x="1174733" y="3706216"/>
                  </a:lnTo>
                  <a:lnTo>
                    <a:pt x="1210135" y="3733856"/>
                  </a:lnTo>
                  <a:lnTo>
                    <a:pt x="1245946" y="3760993"/>
                  </a:lnTo>
                  <a:lnTo>
                    <a:pt x="1282160" y="3787619"/>
                  </a:lnTo>
                  <a:lnTo>
                    <a:pt x="1318772" y="3813729"/>
                  </a:lnTo>
                  <a:lnTo>
                    <a:pt x="1355776" y="3839319"/>
                  </a:lnTo>
                  <a:lnTo>
                    <a:pt x="1393167" y="3864383"/>
                  </a:lnTo>
                  <a:lnTo>
                    <a:pt x="1430940" y="3888915"/>
                  </a:lnTo>
                  <a:lnTo>
                    <a:pt x="1469088" y="3912910"/>
                  </a:lnTo>
                  <a:lnTo>
                    <a:pt x="1507608" y="3936364"/>
                  </a:lnTo>
                  <a:lnTo>
                    <a:pt x="1546494" y="3959269"/>
                  </a:lnTo>
                  <a:lnTo>
                    <a:pt x="1585739" y="3981622"/>
                  </a:lnTo>
                  <a:lnTo>
                    <a:pt x="1625340" y="4003416"/>
                  </a:lnTo>
                  <a:lnTo>
                    <a:pt x="1665290" y="4024647"/>
                  </a:lnTo>
                  <a:lnTo>
                    <a:pt x="1705584" y="4045309"/>
                  </a:lnTo>
                  <a:lnTo>
                    <a:pt x="1746217" y="4065396"/>
                  </a:lnTo>
                  <a:lnTo>
                    <a:pt x="1787183" y="4084904"/>
                  </a:lnTo>
                  <a:lnTo>
                    <a:pt x="1828478" y="4103827"/>
                  </a:lnTo>
                  <a:lnTo>
                    <a:pt x="1870095" y="4122160"/>
                  </a:lnTo>
                  <a:lnTo>
                    <a:pt x="1912030" y="4139896"/>
                  </a:lnTo>
                  <a:lnTo>
                    <a:pt x="1954277" y="4157032"/>
                  </a:lnTo>
                  <a:lnTo>
                    <a:pt x="1996830" y="4173561"/>
                  </a:lnTo>
                  <a:lnTo>
                    <a:pt x="2039685" y="4189479"/>
                  </a:lnTo>
                  <a:lnTo>
                    <a:pt x="2082836" y="4204779"/>
                  </a:lnTo>
                  <a:lnTo>
                    <a:pt x="2126277" y="4219457"/>
                  </a:lnTo>
                  <a:lnTo>
                    <a:pt x="2170004" y="4233507"/>
                  </a:lnTo>
                  <a:lnTo>
                    <a:pt x="2214011" y="4246924"/>
                  </a:lnTo>
                  <a:lnTo>
                    <a:pt x="2258292" y="4259702"/>
                  </a:lnTo>
                  <a:lnTo>
                    <a:pt x="2302843" y="4271836"/>
                  </a:lnTo>
                  <a:lnTo>
                    <a:pt x="2336688" y="4280510"/>
                  </a:lnTo>
                  <a:lnTo>
                    <a:pt x="2336688" y="0"/>
                  </a:lnTo>
                  <a:close/>
                </a:path>
              </a:pathLst>
            </a:custGeom>
            <a:solidFill>
              <a:srgbClr val="13A5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A4A89149-B1FC-40CB-A3D1-55F6C3BE0003}"/>
                </a:ext>
              </a:extLst>
            </p:cNvPr>
            <p:cNvSpPr/>
            <p:nvPr/>
          </p:nvSpPr>
          <p:spPr>
            <a:xfrm>
              <a:off x="11628361" y="0"/>
              <a:ext cx="563880" cy="4279900"/>
            </a:xfrm>
            <a:custGeom>
              <a:avLst/>
              <a:gdLst/>
              <a:ahLst/>
              <a:cxnLst/>
              <a:rect l="l" t="t" r="r" b="b"/>
              <a:pathLst>
                <a:path w="563879" h="4279900">
                  <a:moveTo>
                    <a:pt x="563740" y="914895"/>
                  </a:moveTo>
                  <a:lnTo>
                    <a:pt x="26987" y="914895"/>
                  </a:lnTo>
                  <a:lnTo>
                    <a:pt x="26987" y="4089920"/>
                  </a:lnTo>
                  <a:lnTo>
                    <a:pt x="71945" y="4110253"/>
                  </a:lnTo>
                  <a:lnTo>
                    <a:pt x="117271" y="4129875"/>
                  </a:lnTo>
                  <a:lnTo>
                    <a:pt x="162979" y="4148798"/>
                  </a:lnTo>
                  <a:lnTo>
                    <a:pt x="209042" y="4167022"/>
                  </a:lnTo>
                  <a:lnTo>
                    <a:pt x="255460" y="4184510"/>
                  </a:lnTo>
                  <a:lnTo>
                    <a:pt x="302221" y="4201287"/>
                  </a:lnTo>
                  <a:lnTo>
                    <a:pt x="349338" y="4217314"/>
                  </a:lnTo>
                  <a:lnTo>
                    <a:pt x="396786" y="4232618"/>
                  </a:lnTo>
                  <a:lnTo>
                    <a:pt x="444563" y="4247172"/>
                  </a:lnTo>
                  <a:lnTo>
                    <a:pt x="492658" y="4260964"/>
                  </a:lnTo>
                  <a:lnTo>
                    <a:pt x="541070" y="4274007"/>
                  </a:lnTo>
                  <a:lnTo>
                    <a:pt x="563740" y="4279709"/>
                  </a:lnTo>
                  <a:lnTo>
                    <a:pt x="563740" y="914895"/>
                  </a:lnTo>
                  <a:close/>
                </a:path>
                <a:path w="563879" h="4279900">
                  <a:moveTo>
                    <a:pt x="563740" y="0"/>
                  </a:moveTo>
                  <a:lnTo>
                    <a:pt x="0" y="0"/>
                  </a:lnTo>
                  <a:lnTo>
                    <a:pt x="8788" y="45161"/>
                  </a:lnTo>
                  <a:lnTo>
                    <a:pt x="21145" y="90081"/>
                  </a:lnTo>
                  <a:lnTo>
                    <a:pt x="36715" y="133565"/>
                  </a:lnTo>
                  <a:lnTo>
                    <a:pt x="55372" y="175488"/>
                  </a:lnTo>
                  <a:lnTo>
                    <a:pt x="76974" y="215696"/>
                  </a:lnTo>
                  <a:lnTo>
                    <a:pt x="101384" y="254063"/>
                  </a:lnTo>
                  <a:lnTo>
                    <a:pt x="128460" y="290449"/>
                  </a:lnTo>
                  <a:lnTo>
                    <a:pt x="158076" y="324713"/>
                  </a:lnTo>
                  <a:lnTo>
                    <a:pt x="190080" y="356717"/>
                  </a:lnTo>
                  <a:lnTo>
                    <a:pt x="224345" y="386334"/>
                  </a:lnTo>
                  <a:lnTo>
                    <a:pt x="260731" y="413410"/>
                  </a:lnTo>
                  <a:lnTo>
                    <a:pt x="299097" y="437819"/>
                  </a:lnTo>
                  <a:lnTo>
                    <a:pt x="339305" y="459422"/>
                  </a:lnTo>
                  <a:lnTo>
                    <a:pt x="381215" y="478078"/>
                  </a:lnTo>
                  <a:lnTo>
                    <a:pt x="424713" y="493649"/>
                  </a:lnTo>
                  <a:lnTo>
                    <a:pt x="469620" y="505993"/>
                  </a:lnTo>
                  <a:lnTo>
                    <a:pt x="515835" y="514985"/>
                  </a:lnTo>
                  <a:lnTo>
                    <a:pt x="563206" y="520484"/>
                  </a:lnTo>
                  <a:lnTo>
                    <a:pt x="563740" y="520509"/>
                  </a:lnTo>
                  <a:lnTo>
                    <a:pt x="563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33426FB8-BDF4-4B74-BBD6-BA89A045A537}"/>
              </a:ext>
            </a:extLst>
          </p:cNvPr>
          <p:cNvSpPr txBox="1"/>
          <p:nvPr/>
        </p:nvSpPr>
        <p:spPr>
          <a:xfrm>
            <a:off x="3629301" y="4096364"/>
            <a:ext cx="501180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cap="small">
                <a:latin typeface="Calibri" panose="020F0502020204030204" pitchFamily="34" charset="0"/>
                <a:cs typeface="Lucida Sans"/>
              </a:rPr>
              <a:t>I m o l a</a:t>
            </a:r>
            <a:r>
              <a:rPr lang="it-IT" b="1" cap="small">
                <a:latin typeface="Calibri" panose="020F0502020204030204" pitchFamily="34" charset="0"/>
                <a:cs typeface="Lucida Sans"/>
              </a:rPr>
              <a:t> </a:t>
            </a:r>
            <a:r>
              <a:rPr b="1" cap="small">
                <a:latin typeface="Calibri" panose="020F0502020204030204" pitchFamily="34" charset="0"/>
                <a:cs typeface="Lucida Sans"/>
              </a:rPr>
              <a:t> · </a:t>
            </a:r>
            <a:r>
              <a:rPr lang="it-IT" b="1" cap="small">
                <a:latin typeface="Calibri" panose="020F0502020204030204" pitchFamily="34" charset="0"/>
                <a:cs typeface="Lucida Sans"/>
              </a:rPr>
              <a:t> </a:t>
            </a:r>
            <a:r>
              <a:rPr b="1" cap="small">
                <a:latin typeface="Calibri" panose="020F0502020204030204" pitchFamily="34" charset="0"/>
                <a:cs typeface="Lucida Sans"/>
              </a:rPr>
              <a:t>B o l o g n a</a:t>
            </a:r>
            <a:r>
              <a:rPr lang="it-IT" b="1" cap="small">
                <a:latin typeface="Calibri" panose="020F0502020204030204" pitchFamily="34" charset="0"/>
                <a:cs typeface="Lucida Sans"/>
              </a:rPr>
              <a:t> </a:t>
            </a:r>
            <a:r>
              <a:rPr b="1" cap="small">
                <a:latin typeface="Calibri" panose="020F0502020204030204" pitchFamily="34" charset="0"/>
                <a:cs typeface="Lucida Sans"/>
              </a:rPr>
              <a:t> · </a:t>
            </a:r>
            <a:r>
              <a:rPr lang="it-IT" b="1" cap="small">
                <a:latin typeface="Calibri" panose="020F0502020204030204" pitchFamily="34" charset="0"/>
                <a:cs typeface="Lucida Sans"/>
              </a:rPr>
              <a:t> </a:t>
            </a:r>
            <a:r>
              <a:rPr b="1" cap="small">
                <a:latin typeface="Calibri" panose="020F0502020204030204" pitchFamily="34" charset="0"/>
                <a:cs typeface="Lucida Sans"/>
              </a:rPr>
              <a:t>M i l a n o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8145ED7-FB87-049B-F1DD-8DFD797419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7491" y="5603219"/>
            <a:ext cx="4231760" cy="607015"/>
          </a:xfrm>
          <a:prstGeom prst="rect">
            <a:avLst/>
          </a:prstGeom>
        </p:spPr>
      </p:pic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977EDBA1-86E2-8D62-F29E-B6358B5C19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896" y="2423340"/>
            <a:ext cx="5132587" cy="150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6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D346FD0-1497-4FA6-A966-D2A18596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Inserire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228B85-A42A-459C-AD5B-BEF494D6F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537" y="1328900"/>
            <a:ext cx="11293502" cy="4745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6CEB44-1E08-4D9C-9D7D-4E5BDBD9C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0FEF9-8966-4697-905A-B0BF2CEA2867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9781E5-4417-4DF0-B92D-7966D87F9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2D5F6D-7252-4A63-BCCF-20835B57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6A938-066A-4A67-88E8-1E367C73214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7FBD401-4D91-4BA8-B5A3-7107141FDA31}"/>
              </a:ext>
            </a:extLst>
          </p:cNvPr>
          <p:cNvSpPr/>
          <p:nvPr userDrawn="1"/>
        </p:nvSpPr>
        <p:spPr>
          <a:xfrm>
            <a:off x="336603" y="6174088"/>
            <a:ext cx="657310" cy="614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A1C4D31-BCBB-1870-4279-5002992E9A1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11398" y="6128146"/>
            <a:ext cx="1543999" cy="4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7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4" r:id="rId4"/>
    <p:sldLayoutId id="2147483663" r:id="rId5"/>
    <p:sldLayoutId id="2147483665" r:id="rId6"/>
    <p:sldLayoutId id="2147483667" r:id="rId7"/>
    <p:sldLayoutId id="2147483666" r:id="rId8"/>
    <p:sldLayoutId id="2147483660" r:id="rId9"/>
    <p:sldLayoutId id="2147483656" r:id="rId10"/>
  </p:sldLayoutIdLst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8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3A538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A5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orient="horz" pos="550" userDrawn="1">
          <p15:clr>
            <a:srgbClr val="F26B43"/>
          </p15:clr>
        </p15:guide>
        <p15:guide id="5" pos="279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  <p15:guide id="7" orient="horz" pos="8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svg"/><Relationship Id="rId7" Type="http://schemas.openxmlformats.org/officeDocument/2006/relationships/image" Target="../media/image3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0.sv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0.sv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image" Target="../media/image40.sv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9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8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12" Type="http://schemas.openxmlformats.org/officeDocument/2006/relationships/image" Target="../media/image4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9.png"/><Relationship Id="rId5" Type="http://schemas.openxmlformats.org/officeDocument/2006/relationships/image" Target="../media/image47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0.svg"/><Relationship Id="rId4" Type="http://schemas.openxmlformats.org/officeDocument/2006/relationships/image" Target="../media/image42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32_A28112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55.sv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33_FBC41B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34_D7608E1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microsoft.com/office/2018/10/relationships/comments" Target="../comments/modernComment_103_E34279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106_B96718C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107_17DD74CE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8/10/relationships/comments" Target="../comments/modernComment_130_7289C00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108_88B92CAD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31_D9CB23C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03BB8-9407-4C13-933F-92392EE1B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02" y="4776884"/>
            <a:ext cx="6472362" cy="887523"/>
          </a:xfrm>
        </p:spPr>
        <p:txBody>
          <a:bodyPr>
            <a:normAutofit/>
          </a:bodyPr>
          <a:lstStyle/>
          <a:p>
            <a:r>
              <a:rPr lang="it-IT" sz="7000" dirty="0" err="1">
                <a:latin typeface="Amelia Black" panose="02000503040000020004" pitchFamily="50" charset="0"/>
              </a:rPr>
              <a:t>AIGenOps</a:t>
            </a:r>
            <a:endParaRPr lang="it-IT" sz="7000" dirty="0">
              <a:latin typeface="Amelia Black" panose="02000503040000020004" pitchFamily="50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7697E2D-2248-44DA-9E33-133495F5A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0102" y="5664407"/>
            <a:ext cx="6472363" cy="1042464"/>
          </a:xfrm>
        </p:spPr>
        <p:txBody>
          <a:bodyPr/>
          <a:lstStyle/>
          <a:p>
            <a:r>
              <a:rPr lang="it-IT" dirty="0" err="1">
                <a:latin typeface="Amelia" panose="02000503040000020004" pitchFamily="50" charset="0"/>
              </a:rPr>
              <a:t>Integrating</a:t>
            </a:r>
            <a:r>
              <a:rPr lang="it-IT" dirty="0">
                <a:latin typeface="Amelia" panose="02000503040000020004" pitchFamily="50" charset="0"/>
              </a:rPr>
              <a:t> Generative AI </a:t>
            </a:r>
            <a:r>
              <a:rPr lang="it-IT" dirty="0" err="1">
                <a:latin typeface="Amelia" panose="02000503040000020004" pitchFamily="50" charset="0"/>
              </a:rPr>
              <a:t>into</a:t>
            </a:r>
            <a:r>
              <a:rPr lang="it-IT" dirty="0">
                <a:latin typeface="Amelia" panose="02000503040000020004" pitchFamily="50" charset="0"/>
              </a:rPr>
              <a:t> Platform Engineering for </a:t>
            </a:r>
            <a:r>
              <a:rPr lang="it-IT" dirty="0" err="1">
                <a:latin typeface="Amelia" panose="02000503040000020004" pitchFamily="50" charset="0"/>
              </a:rPr>
              <a:t>Regulated</a:t>
            </a:r>
            <a:r>
              <a:rPr lang="it-IT" dirty="0">
                <a:latin typeface="Amelia" panose="02000503040000020004" pitchFamily="50" charset="0"/>
              </a:rPr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224309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420385E2-FF05-2503-E150-84C577909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072" y="4522729"/>
            <a:ext cx="642911" cy="556832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1C7538B9-9BC6-6F03-70E4-D9714CF2D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3128" y="531902"/>
            <a:ext cx="504825" cy="462492"/>
          </a:xfrm>
          <a:prstGeom prst="rect">
            <a:avLst/>
          </a:prstGeom>
        </p:spPr>
      </p:pic>
      <p:sp>
        <p:nvSpPr>
          <p:cNvPr id="62" name="Google Shape;514;p36">
            <a:extLst>
              <a:ext uri="{FF2B5EF4-FFF2-40B4-BE49-F238E27FC236}">
                <a16:creationId xmlns:a16="http://schemas.microsoft.com/office/drawing/2014/main" id="{D19D1DCF-2343-965A-6AC2-0564D633774A}"/>
              </a:ext>
            </a:extLst>
          </p:cNvPr>
          <p:cNvSpPr/>
          <p:nvPr/>
        </p:nvSpPr>
        <p:spPr>
          <a:xfrm rot="1934858">
            <a:off x="5335652" y="4307953"/>
            <a:ext cx="1645105" cy="1299755"/>
          </a:xfrm>
          <a:custGeom>
            <a:avLst/>
            <a:gdLst/>
            <a:ahLst/>
            <a:cxnLst/>
            <a:rect l="l" t="t" r="r" b="b"/>
            <a:pathLst>
              <a:path w="50255" h="40307" extrusionOk="0">
                <a:moveTo>
                  <a:pt x="48196" y="0"/>
                </a:moveTo>
                <a:lnTo>
                  <a:pt x="46953" y="2444"/>
                </a:lnTo>
                <a:lnTo>
                  <a:pt x="44294" y="7161"/>
                </a:lnTo>
                <a:lnTo>
                  <a:pt x="41336" y="11663"/>
                </a:lnTo>
                <a:lnTo>
                  <a:pt x="38077" y="15994"/>
                </a:lnTo>
                <a:lnTo>
                  <a:pt x="36319" y="18095"/>
                </a:lnTo>
                <a:lnTo>
                  <a:pt x="34304" y="20325"/>
                </a:lnTo>
                <a:lnTo>
                  <a:pt x="30187" y="24356"/>
                </a:lnTo>
                <a:lnTo>
                  <a:pt x="25899" y="27829"/>
                </a:lnTo>
                <a:lnTo>
                  <a:pt x="21483" y="30702"/>
                </a:lnTo>
                <a:lnTo>
                  <a:pt x="16938" y="33017"/>
                </a:lnTo>
                <a:lnTo>
                  <a:pt x="12264" y="34775"/>
                </a:lnTo>
                <a:lnTo>
                  <a:pt x="7461" y="35933"/>
                </a:lnTo>
                <a:lnTo>
                  <a:pt x="2530" y="36490"/>
                </a:lnTo>
                <a:lnTo>
                  <a:pt x="0" y="36576"/>
                </a:lnTo>
                <a:lnTo>
                  <a:pt x="0" y="40307"/>
                </a:lnTo>
                <a:lnTo>
                  <a:pt x="2702" y="40264"/>
                </a:lnTo>
                <a:lnTo>
                  <a:pt x="8019" y="39621"/>
                </a:lnTo>
                <a:lnTo>
                  <a:pt x="13207" y="38334"/>
                </a:lnTo>
                <a:lnTo>
                  <a:pt x="18310" y="36448"/>
                </a:lnTo>
                <a:lnTo>
                  <a:pt x="23241" y="33961"/>
                </a:lnTo>
                <a:lnTo>
                  <a:pt x="28043" y="30830"/>
                </a:lnTo>
                <a:lnTo>
                  <a:pt x="32674" y="27143"/>
                </a:lnTo>
                <a:lnTo>
                  <a:pt x="37091" y="22812"/>
                </a:lnTo>
                <a:lnTo>
                  <a:pt x="39235" y="20454"/>
                </a:lnTo>
                <a:lnTo>
                  <a:pt x="40778" y="18610"/>
                </a:lnTo>
                <a:lnTo>
                  <a:pt x="43651" y="14837"/>
                </a:lnTo>
                <a:lnTo>
                  <a:pt x="46353" y="10935"/>
                </a:lnTo>
                <a:lnTo>
                  <a:pt x="48840" y="6861"/>
                </a:lnTo>
                <a:lnTo>
                  <a:pt x="49954" y="4803"/>
                </a:lnTo>
                <a:lnTo>
                  <a:pt x="50255" y="4203"/>
                </a:lnTo>
                <a:lnTo>
                  <a:pt x="481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63" name="Google Shape;515;p36">
            <a:extLst>
              <a:ext uri="{FF2B5EF4-FFF2-40B4-BE49-F238E27FC236}">
                <a16:creationId xmlns:a16="http://schemas.microsoft.com/office/drawing/2014/main" id="{6FEA4830-C1F8-B562-49CA-2FF2B117184A}"/>
              </a:ext>
            </a:extLst>
          </p:cNvPr>
          <p:cNvSpPr/>
          <p:nvPr/>
        </p:nvSpPr>
        <p:spPr>
          <a:xfrm rot="5400000">
            <a:off x="7489498" y="2177860"/>
            <a:ext cx="1122808" cy="1254626"/>
          </a:xfrm>
          <a:custGeom>
            <a:avLst/>
            <a:gdLst/>
            <a:ahLst/>
            <a:cxnLst/>
            <a:rect l="l" t="t" r="r" b="b"/>
            <a:pathLst>
              <a:path w="46911" h="40222" extrusionOk="0">
                <a:moveTo>
                  <a:pt x="46910" y="1"/>
                </a:moveTo>
                <a:lnTo>
                  <a:pt x="44466" y="215"/>
                </a:lnTo>
                <a:lnTo>
                  <a:pt x="39749" y="1073"/>
                </a:lnTo>
                <a:lnTo>
                  <a:pt x="35333" y="2359"/>
                </a:lnTo>
                <a:lnTo>
                  <a:pt x="31173" y="4031"/>
                </a:lnTo>
                <a:lnTo>
                  <a:pt x="27272" y="6047"/>
                </a:lnTo>
                <a:lnTo>
                  <a:pt x="23584" y="8319"/>
                </a:lnTo>
                <a:lnTo>
                  <a:pt x="20196" y="10849"/>
                </a:lnTo>
                <a:lnTo>
                  <a:pt x="17023" y="13508"/>
                </a:lnTo>
                <a:lnTo>
                  <a:pt x="14108" y="16338"/>
                </a:lnTo>
                <a:lnTo>
                  <a:pt x="11449" y="19210"/>
                </a:lnTo>
                <a:lnTo>
                  <a:pt x="7847" y="23498"/>
                </a:lnTo>
                <a:lnTo>
                  <a:pt x="4031" y="28987"/>
                </a:lnTo>
                <a:lnTo>
                  <a:pt x="1115" y="33746"/>
                </a:lnTo>
                <a:lnTo>
                  <a:pt x="86" y="35676"/>
                </a:lnTo>
                <a:lnTo>
                  <a:pt x="0" y="36019"/>
                </a:lnTo>
                <a:lnTo>
                  <a:pt x="2016" y="40221"/>
                </a:lnTo>
                <a:lnTo>
                  <a:pt x="2573" y="39063"/>
                </a:lnTo>
                <a:lnTo>
                  <a:pt x="4631" y="35204"/>
                </a:lnTo>
                <a:lnTo>
                  <a:pt x="7890" y="29973"/>
                </a:lnTo>
                <a:lnTo>
                  <a:pt x="11149" y="25514"/>
                </a:lnTo>
                <a:lnTo>
                  <a:pt x="13636" y="22426"/>
                </a:lnTo>
                <a:lnTo>
                  <a:pt x="16466" y="19339"/>
                </a:lnTo>
                <a:lnTo>
                  <a:pt x="19553" y="16338"/>
                </a:lnTo>
                <a:lnTo>
                  <a:pt x="22941" y="13508"/>
                </a:lnTo>
                <a:lnTo>
                  <a:pt x="26628" y="10849"/>
                </a:lnTo>
                <a:lnTo>
                  <a:pt x="30616" y="8491"/>
                </a:lnTo>
                <a:lnTo>
                  <a:pt x="34904" y="6518"/>
                </a:lnTo>
                <a:lnTo>
                  <a:pt x="39449" y="5018"/>
                </a:lnTo>
                <a:lnTo>
                  <a:pt x="44337" y="3988"/>
                </a:lnTo>
                <a:lnTo>
                  <a:pt x="46910" y="3731"/>
                </a:lnTo>
                <a:lnTo>
                  <a:pt x="4691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64" name="Google Shape;512;p36">
            <a:extLst>
              <a:ext uri="{FF2B5EF4-FFF2-40B4-BE49-F238E27FC236}">
                <a16:creationId xmlns:a16="http://schemas.microsoft.com/office/drawing/2014/main" id="{90EB5F07-0258-AC68-C12A-554B66E87AF4}"/>
              </a:ext>
            </a:extLst>
          </p:cNvPr>
          <p:cNvSpPr/>
          <p:nvPr/>
        </p:nvSpPr>
        <p:spPr>
          <a:xfrm flipV="1">
            <a:off x="3804833" y="3546581"/>
            <a:ext cx="1407981" cy="2604100"/>
          </a:xfrm>
          <a:custGeom>
            <a:avLst/>
            <a:gdLst/>
            <a:ahLst/>
            <a:cxnLst/>
            <a:rect l="l" t="t" r="r" b="b"/>
            <a:pathLst>
              <a:path w="43609" h="80656" extrusionOk="0">
                <a:moveTo>
                  <a:pt x="3302" y="0"/>
                </a:moveTo>
                <a:lnTo>
                  <a:pt x="3302" y="43"/>
                </a:lnTo>
                <a:lnTo>
                  <a:pt x="1630" y="43"/>
                </a:lnTo>
                <a:lnTo>
                  <a:pt x="0" y="172"/>
                </a:lnTo>
                <a:lnTo>
                  <a:pt x="0" y="3902"/>
                </a:lnTo>
                <a:lnTo>
                  <a:pt x="1630" y="3774"/>
                </a:lnTo>
                <a:lnTo>
                  <a:pt x="3302" y="3774"/>
                </a:lnTo>
                <a:lnTo>
                  <a:pt x="5188" y="3816"/>
                </a:lnTo>
                <a:lnTo>
                  <a:pt x="8876" y="4159"/>
                </a:lnTo>
                <a:lnTo>
                  <a:pt x="12435" y="4888"/>
                </a:lnTo>
                <a:lnTo>
                  <a:pt x="15865" y="5960"/>
                </a:lnTo>
                <a:lnTo>
                  <a:pt x="19167" y="7375"/>
                </a:lnTo>
                <a:lnTo>
                  <a:pt x="22254" y="9048"/>
                </a:lnTo>
                <a:lnTo>
                  <a:pt x="25170" y="11020"/>
                </a:lnTo>
                <a:lnTo>
                  <a:pt x="27871" y="13250"/>
                </a:lnTo>
                <a:lnTo>
                  <a:pt x="30358" y="15737"/>
                </a:lnTo>
                <a:lnTo>
                  <a:pt x="32588" y="18438"/>
                </a:lnTo>
                <a:lnTo>
                  <a:pt x="34561" y="21354"/>
                </a:lnTo>
                <a:lnTo>
                  <a:pt x="36276" y="24484"/>
                </a:lnTo>
                <a:lnTo>
                  <a:pt x="37648" y="27743"/>
                </a:lnTo>
                <a:lnTo>
                  <a:pt x="38720" y="31173"/>
                </a:lnTo>
                <a:lnTo>
                  <a:pt x="39449" y="34775"/>
                </a:lnTo>
                <a:lnTo>
                  <a:pt x="39835" y="38463"/>
                </a:lnTo>
                <a:lnTo>
                  <a:pt x="39835" y="40349"/>
                </a:lnTo>
                <a:lnTo>
                  <a:pt x="39835" y="42236"/>
                </a:lnTo>
                <a:lnTo>
                  <a:pt x="39449" y="45924"/>
                </a:lnTo>
                <a:lnTo>
                  <a:pt x="38720" y="49483"/>
                </a:lnTo>
                <a:lnTo>
                  <a:pt x="37648" y="52913"/>
                </a:lnTo>
                <a:lnTo>
                  <a:pt x="36276" y="56172"/>
                </a:lnTo>
                <a:lnTo>
                  <a:pt x="34561" y="59302"/>
                </a:lnTo>
                <a:lnTo>
                  <a:pt x="32588" y="62218"/>
                </a:lnTo>
                <a:lnTo>
                  <a:pt x="30358" y="64919"/>
                </a:lnTo>
                <a:lnTo>
                  <a:pt x="27871" y="67406"/>
                </a:lnTo>
                <a:lnTo>
                  <a:pt x="25170" y="69636"/>
                </a:lnTo>
                <a:lnTo>
                  <a:pt x="22254" y="71608"/>
                </a:lnTo>
                <a:lnTo>
                  <a:pt x="19167" y="73323"/>
                </a:lnTo>
                <a:lnTo>
                  <a:pt x="15865" y="74695"/>
                </a:lnTo>
                <a:lnTo>
                  <a:pt x="12435" y="75767"/>
                </a:lnTo>
                <a:lnTo>
                  <a:pt x="8876" y="76496"/>
                </a:lnTo>
                <a:lnTo>
                  <a:pt x="5188" y="76882"/>
                </a:lnTo>
                <a:lnTo>
                  <a:pt x="1630" y="76882"/>
                </a:lnTo>
                <a:lnTo>
                  <a:pt x="0" y="76754"/>
                </a:lnTo>
                <a:lnTo>
                  <a:pt x="0" y="80527"/>
                </a:lnTo>
                <a:lnTo>
                  <a:pt x="1630" y="80613"/>
                </a:lnTo>
                <a:lnTo>
                  <a:pt x="3302" y="80656"/>
                </a:lnTo>
                <a:lnTo>
                  <a:pt x="5360" y="80613"/>
                </a:lnTo>
                <a:lnTo>
                  <a:pt x="9434" y="80184"/>
                </a:lnTo>
                <a:lnTo>
                  <a:pt x="13378" y="79412"/>
                </a:lnTo>
                <a:lnTo>
                  <a:pt x="17152" y="78212"/>
                </a:lnTo>
                <a:lnTo>
                  <a:pt x="20796" y="76668"/>
                </a:lnTo>
                <a:lnTo>
                  <a:pt x="24227" y="74824"/>
                </a:lnTo>
                <a:lnTo>
                  <a:pt x="27443" y="72637"/>
                </a:lnTo>
                <a:lnTo>
                  <a:pt x="30401" y="70193"/>
                </a:lnTo>
                <a:lnTo>
                  <a:pt x="33146" y="67449"/>
                </a:lnTo>
                <a:lnTo>
                  <a:pt x="35590" y="64447"/>
                </a:lnTo>
                <a:lnTo>
                  <a:pt x="37777" y="61231"/>
                </a:lnTo>
                <a:lnTo>
                  <a:pt x="39663" y="57801"/>
                </a:lnTo>
                <a:lnTo>
                  <a:pt x="41164" y="54199"/>
                </a:lnTo>
                <a:lnTo>
                  <a:pt x="42365" y="50426"/>
                </a:lnTo>
                <a:lnTo>
                  <a:pt x="43179" y="46481"/>
                </a:lnTo>
                <a:lnTo>
                  <a:pt x="43565" y="42408"/>
                </a:lnTo>
                <a:lnTo>
                  <a:pt x="43608" y="40349"/>
                </a:lnTo>
                <a:lnTo>
                  <a:pt x="43565" y="38248"/>
                </a:lnTo>
                <a:lnTo>
                  <a:pt x="43179" y="34175"/>
                </a:lnTo>
                <a:lnTo>
                  <a:pt x="42365" y="30230"/>
                </a:lnTo>
                <a:lnTo>
                  <a:pt x="41164" y="26457"/>
                </a:lnTo>
                <a:lnTo>
                  <a:pt x="39663" y="22855"/>
                </a:lnTo>
                <a:lnTo>
                  <a:pt x="37777" y="19424"/>
                </a:lnTo>
                <a:lnTo>
                  <a:pt x="35590" y="16208"/>
                </a:lnTo>
                <a:lnTo>
                  <a:pt x="33146" y="13207"/>
                </a:lnTo>
                <a:lnTo>
                  <a:pt x="30401" y="10463"/>
                </a:lnTo>
                <a:lnTo>
                  <a:pt x="27443" y="8019"/>
                </a:lnTo>
                <a:lnTo>
                  <a:pt x="24227" y="5832"/>
                </a:lnTo>
                <a:lnTo>
                  <a:pt x="20796" y="3988"/>
                </a:lnTo>
                <a:lnTo>
                  <a:pt x="17152" y="2444"/>
                </a:lnTo>
                <a:lnTo>
                  <a:pt x="13378" y="1244"/>
                </a:lnTo>
                <a:lnTo>
                  <a:pt x="9434" y="472"/>
                </a:lnTo>
                <a:lnTo>
                  <a:pt x="5360" y="43"/>
                </a:lnTo>
                <a:lnTo>
                  <a:pt x="330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65" name="Google Shape;513;p36">
            <a:extLst>
              <a:ext uri="{FF2B5EF4-FFF2-40B4-BE49-F238E27FC236}">
                <a16:creationId xmlns:a16="http://schemas.microsoft.com/office/drawing/2014/main" id="{0D77C45D-6A2E-70AF-B3DC-1B871C378D18}"/>
              </a:ext>
            </a:extLst>
          </p:cNvPr>
          <p:cNvSpPr/>
          <p:nvPr/>
        </p:nvSpPr>
        <p:spPr>
          <a:xfrm>
            <a:off x="2503429" y="3547969"/>
            <a:ext cx="1301404" cy="2602712"/>
          </a:xfrm>
          <a:custGeom>
            <a:avLst/>
            <a:gdLst/>
            <a:ahLst/>
            <a:cxnLst/>
            <a:rect l="l" t="t" r="r" b="b"/>
            <a:pathLst>
              <a:path w="40308" h="80613" extrusionOk="0">
                <a:moveTo>
                  <a:pt x="38249" y="0"/>
                </a:moveTo>
                <a:lnTo>
                  <a:pt x="34176" y="429"/>
                </a:lnTo>
                <a:lnTo>
                  <a:pt x="30231" y="1244"/>
                </a:lnTo>
                <a:lnTo>
                  <a:pt x="26457" y="2401"/>
                </a:lnTo>
                <a:lnTo>
                  <a:pt x="22813" y="3945"/>
                </a:lnTo>
                <a:lnTo>
                  <a:pt x="19382" y="5789"/>
                </a:lnTo>
                <a:lnTo>
                  <a:pt x="16166" y="7976"/>
                </a:lnTo>
                <a:lnTo>
                  <a:pt x="13208" y="10463"/>
                </a:lnTo>
                <a:lnTo>
                  <a:pt x="10463" y="13164"/>
                </a:lnTo>
                <a:lnTo>
                  <a:pt x="8019" y="16165"/>
                </a:lnTo>
                <a:lnTo>
                  <a:pt x="5833" y="19381"/>
                </a:lnTo>
                <a:lnTo>
                  <a:pt x="3946" y="22812"/>
                </a:lnTo>
                <a:lnTo>
                  <a:pt x="2445" y="26414"/>
                </a:lnTo>
                <a:lnTo>
                  <a:pt x="1244" y="30230"/>
                </a:lnTo>
                <a:lnTo>
                  <a:pt x="430" y="34175"/>
                </a:lnTo>
                <a:lnTo>
                  <a:pt x="44" y="38205"/>
                </a:lnTo>
                <a:lnTo>
                  <a:pt x="1" y="40306"/>
                </a:lnTo>
                <a:lnTo>
                  <a:pt x="44" y="42365"/>
                </a:lnTo>
                <a:lnTo>
                  <a:pt x="430" y="46438"/>
                </a:lnTo>
                <a:lnTo>
                  <a:pt x="1244" y="50383"/>
                </a:lnTo>
                <a:lnTo>
                  <a:pt x="2445" y="54156"/>
                </a:lnTo>
                <a:lnTo>
                  <a:pt x="3946" y="57801"/>
                </a:lnTo>
                <a:lnTo>
                  <a:pt x="5833" y="61231"/>
                </a:lnTo>
                <a:lnTo>
                  <a:pt x="8019" y="64447"/>
                </a:lnTo>
                <a:lnTo>
                  <a:pt x="10463" y="67406"/>
                </a:lnTo>
                <a:lnTo>
                  <a:pt x="13208" y="70150"/>
                </a:lnTo>
                <a:lnTo>
                  <a:pt x="16166" y="72637"/>
                </a:lnTo>
                <a:lnTo>
                  <a:pt x="19382" y="74781"/>
                </a:lnTo>
                <a:lnTo>
                  <a:pt x="22813" y="76668"/>
                </a:lnTo>
                <a:lnTo>
                  <a:pt x="26457" y="78169"/>
                </a:lnTo>
                <a:lnTo>
                  <a:pt x="30231" y="79369"/>
                </a:lnTo>
                <a:lnTo>
                  <a:pt x="34176" y="80184"/>
                </a:lnTo>
                <a:lnTo>
                  <a:pt x="38249" y="80570"/>
                </a:lnTo>
                <a:lnTo>
                  <a:pt x="40307" y="80613"/>
                </a:lnTo>
                <a:lnTo>
                  <a:pt x="40307" y="76882"/>
                </a:lnTo>
                <a:lnTo>
                  <a:pt x="38421" y="76839"/>
                </a:lnTo>
                <a:lnTo>
                  <a:pt x="34733" y="76453"/>
                </a:lnTo>
                <a:lnTo>
                  <a:pt x="31174" y="75724"/>
                </a:lnTo>
                <a:lnTo>
                  <a:pt x="27744" y="74652"/>
                </a:lnTo>
                <a:lnTo>
                  <a:pt x="24485" y="73280"/>
                </a:lnTo>
                <a:lnTo>
                  <a:pt x="21355" y="71565"/>
                </a:lnTo>
                <a:lnTo>
                  <a:pt x="18439" y="69593"/>
                </a:lnTo>
                <a:lnTo>
                  <a:pt x="15738" y="67363"/>
                </a:lnTo>
                <a:lnTo>
                  <a:pt x="13251" y="64876"/>
                </a:lnTo>
                <a:lnTo>
                  <a:pt x="11021" y="62175"/>
                </a:lnTo>
                <a:lnTo>
                  <a:pt x="9048" y="59259"/>
                </a:lnTo>
                <a:lnTo>
                  <a:pt x="7376" y="56172"/>
                </a:lnTo>
                <a:lnTo>
                  <a:pt x="5961" y="52870"/>
                </a:lnTo>
                <a:lnTo>
                  <a:pt x="4889" y="49440"/>
                </a:lnTo>
                <a:lnTo>
                  <a:pt x="4160" y="45881"/>
                </a:lnTo>
                <a:lnTo>
                  <a:pt x="3774" y="42193"/>
                </a:lnTo>
                <a:lnTo>
                  <a:pt x="3774" y="40306"/>
                </a:lnTo>
                <a:lnTo>
                  <a:pt x="3774" y="38420"/>
                </a:lnTo>
                <a:lnTo>
                  <a:pt x="4160" y="34732"/>
                </a:lnTo>
                <a:lnTo>
                  <a:pt x="4889" y="31173"/>
                </a:lnTo>
                <a:lnTo>
                  <a:pt x="5961" y="27743"/>
                </a:lnTo>
                <a:lnTo>
                  <a:pt x="7376" y="24441"/>
                </a:lnTo>
                <a:lnTo>
                  <a:pt x="9048" y="21354"/>
                </a:lnTo>
                <a:lnTo>
                  <a:pt x="11021" y="18438"/>
                </a:lnTo>
                <a:lnTo>
                  <a:pt x="13251" y="15737"/>
                </a:lnTo>
                <a:lnTo>
                  <a:pt x="15738" y="13250"/>
                </a:lnTo>
                <a:lnTo>
                  <a:pt x="18439" y="11020"/>
                </a:lnTo>
                <a:lnTo>
                  <a:pt x="21355" y="9048"/>
                </a:lnTo>
                <a:lnTo>
                  <a:pt x="24485" y="7332"/>
                </a:lnTo>
                <a:lnTo>
                  <a:pt x="27744" y="5960"/>
                </a:lnTo>
                <a:lnTo>
                  <a:pt x="31174" y="4888"/>
                </a:lnTo>
                <a:lnTo>
                  <a:pt x="34733" y="4159"/>
                </a:lnTo>
                <a:lnTo>
                  <a:pt x="38421" y="3773"/>
                </a:lnTo>
                <a:lnTo>
                  <a:pt x="40307" y="3731"/>
                </a:lnTo>
                <a:lnTo>
                  <a:pt x="403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66" name="Google Shape;515;p36">
            <a:extLst>
              <a:ext uri="{FF2B5EF4-FFF2-40B4-BE49-F238E27FC236}">
                <a16:creationId xmlns:a16="http://schemas.microsoft.com/office/drawing/2014/main" id="{56925828-A4A3-19BF-A78D-601BBE546DE9}"/>
              </a:ext>
            </a:extLst>
          </p:cNvPr>
          <p:cNvSpPr/>
          <p:nvPr/>
        </p:nvSpPr>
        <p:spPr>
          <a:xfrm>
            <a:off x="3886389" y="2494295"/>
            <a:ext cx="1059073" cy="1068056"/>
          </a:xfrm>
          <a:custGeom>
            <a:avLst/>
            <a:gdLst/>
            <a:ahLst/>
            <a:cxnLst/>
            <a:rect l="l" t="t" r="r" b="b"/>
            <a:pathLst>
              <a:path w="46911" h="40222" extrusionOk="0">
                <a:moveTo>
                  <a:pt x="46910" y="1"/>
                </a:moveTo>
                <a:lnTo>
                  <a:pt x="44466" y="215"/>
                </a:lnTo>
                <a:lnTo>
                  <a:pt x="39749" y="1073"/>
                </a:lnTo>
                <a:lnTo>
                  <a:pt x="35333" y="2359"/>
                </a:lnTo>
                <a:lnTo>
                  <a:pt x="31173" y="4031"/>
                </a:lnTo>
                <a:lnTo>
                  <a:pt x="27272" y="6047"/>
                </a:lnTo>
                <a:lnTo>
                  <a:pt x="23584" y="8319"/>
                </a:lnTo>
                <a:lnTo>
                  <a:pt x="20196" y="10849"/>
                </a:lnTo>
                <a:lnTo>
                  <a:pt x="17023" y="13508"/>
                </a:lnTo>
                <a:lnTo>
                  <a:pt x="14108" y="16338"/>
                </a:lnTo>
                <a:lnTo>
                  <a:pt x="11449" y="19210"/>
                </a:lnTo>
                <a:lnTo>
                  <a:pt x="7847" y="23498"/>
                </a:lnTo>
                <a:lnTo>
                  <a:pt x="4031" y="28987"/>
                </a:lnTo>
                <a:lnTo>
                  <a:pt x="1115" y="33746"/>
                </a:lnTo>
                <a:lnTo>
                  <a:pt x="86" y="35676"/>
                </a:lnTo>
                <a:lnTo>
                  <a:pt x="0" y="36019"/>
                </a:lnTo>
                <a:lnTo>
                  <a:pt x="2016" y="40221"/>
                </a:lnTo>
                <a:lnTo>
                  <a:pt x="2573" y="39063"/>
                </a:lnTo>
                <a:lnTo>
                  <a:pt x="4631" y="35204"/>
                </a:lnTo>
                <a:lnTo>
                  <a:pt x="7890" y="29973"/>
                </a:lnTo>
                <a:lnTo>
                  <a:pt x="11149" y="25514"/>
                </a:lnTo>
                <a:lnTo>
                  <a:pt x="13636" y="22426"/>
                </a:lnTo>
                <a:lnTo>
                  <a:pt x="16466" y="19339"/>
                </a:lnTo>
                <a:lnTo>
                  <a:pt x="19553" y="16338"/>
                </a:lnTo>
                <a:lnTo>
                  <a:pt x="22941" y="13508"/>
                </a:lnTo>
                <a:lnTo>
                  <a:pt x="26628" y="10849"/>
                </a:lnTo>
                <a:lnTo>
                  <a:pt x="30616" y="8491"/>
                </a:lnTo>
                <a:lnTo>
                  <a:pt x="34904" y="6518"/>
                </a:lnTo>
                <a:lnTo>
                  <a:pt x="39449" y="5018"/>
                </a:lnTo>
                <a:lnTo>
                  <a:pt x="44337" y="3988"/>
                </a:lnTo>
                <a:lnTo>
                  <a:pt x="46910" y="3731"/>
                </a:lnTo>
                <a:lnTo>
                  <a:pt x="4691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67" name="Google Shape;517;p36">
            <a:extLst>
              <a:ext uri="{FF2B5EF4-FFF2-40B4-BE49-F238E27FC236}">
                <a16:creationId xmlns:a16="http://schemas.microsoft.com/office/drawing/2014/main" id="{4560C2E1-FECB-D787-51A4-362717B83C8D}"/>
              </a:ext>
            </a:extLst>
          </p:cNvPr>
          <p:cNvSpPr/>
          <p:nvPr/>
        </p:nvSpPr>
        <p:spPr>
          <a:xfrm>
            <a:off x="3580558" y="3366577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1459" y="1"/>
                </a:moveTo>
                <a:lnTo>
                  <a:pt x="8019" y="7976"/>
                </a:lnTo>
                <a:lnTo>
                  <a:pt x="1" y="14537"/>
                </a:lnTo>
              </a:path>
            </a:pathLst>
          </a:custGeom>
          <a:solidFill>
            <a:schemeClr val="accent4"/>
          </a:solidFill>
          <a:ln w="804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68" name="Google Shape;519;p36">
            <a:extLst>
              <a:ext uri="{FF2B5EF4-FFF2-40B4-BE49-F238E27FC236}">
                <a16:creationId xmlns:a16="http://schemas.microsoft.com/office/drawing/2014/main" id="{052F8072-DB5E-F462-4146-6B1A40441398}"/>
              </a:ext>
            </a:extLst>
          </p:cNvPr>
          <p:cNvSpPr/>
          <p:nvPr/>
        </p:nvSpPr>
        <p:spPr>
          <a:xfrm flipV="1">
            <a:off x="3752720" y="5861337"/>
            <a:ext cx="258906" cy="469348"/>
          </a:xfrm>
          <a:custGeom>
            <a:avLst/>
            <a:gdLst/>
            <a:ahLst/>
            <a:cxnLst/>
            <a:rect l="l" t="t" r="r" b="b"/>
            <a:pathLst>
              <a:path w="8019" h="14537" fill="none" extrusionOk="0">
                <a:moveTo>
                  <a:pt x="6561" y="1"/>
                </a:moveTo>
                <a:lnTo>
                  <a:pt x="0" y="7976"/>
                </a:lnTo>
                <a:lnTo>
                  <a:pt x="8019" y="14537"/>
                </a:lnTo>
              </a:path>
            </a:pathLst>
          </a:custGeom>
          <a:solidFill>
            <a:srgbClr val="00B0F0"/>
          </a:solidFill>
          <a:ln w="8040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CA2A1424-513F-9FAC-1182-6C7DBE4D6317}"/>
              </a:ext>
            </a:extLst>
          </p:cNvPr>
          <p:cNvSpPr txBox="1"/>
          <p:nvPr/>
        </p:nvSpPr>
        <p:spPr>
          <a:xfrm>
            <a:off x="3439061" y="4522728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Inner</a:t>
            </a:r>
          </a:p>
          <a:p>
            <a:r>
              <a:rPr lang="it-IT" dirty="0">
                <a:latin typeface="Amelia" panose="02000503040000020004" pitchFamily="50" charset="0"/>
              </a:rPr>
              <a:t>Loop</a:t>
            </a:r>
          </a:p>
        </p:txBody>
      </p:sp>
      <p:sp>
        <p:nvSpPr>
          <p:cNvPr id="70" name="Google Shape;512;p36">
            <a:extLst>
              <a:ext uri="{FF2B5EF4-FFF2-40B4-BE49-F238E27FC236}">
                <a16:creationId xmlns:a16="http://schemas.microsoft.com/office/drawing/2014/main" id="{22F93E28-F9B3-8E1E-6D8E-4A1A42AE17C0}"/>
              </a:ext>
            </a:extLst>
          </p:cNvPr>
          <p:cNvSpPr/>
          <p:nvPr/>
        </p:nvSpPr>
        <p:spPr>
          <a:xfrm flipV="1">
            <a:off x="8453941" y="3330232"/>
            <a:ext cx="1407981" cy="2604100"/>
          </a:xfrm>
          <a:custGeom>
            <a:avLst/>
            <a:gdLst/>
            <a:ahLst/>
            <a:cxnLst/>
            <a:rect l="l" t="t" r="r" b="b"/>
            <a:pathLst>
              <a:path w="43609" h="80656" extrusionOk="0">
                <a:moveTo>
                  <a:pt x="3302" y="0"/>
                </a:moveTo>
                <a:lnTo>
                  <a:pt x="3302" y="43"/>
                </a:lnTo>
                <a:lnTo>
                  <a:pt x="1630" y="43"/>
                </a:lnTo>
                <a:lnTo>
                  <a:pt x="0" y="172"/>
                </a:lnTo>
                <a:lnTo>
                  <a:pt x="0" y="3902"/>
                </a:lnTo>
                <a:lnTo>
                  <a:pt x="1630" y="3774"/>
                </a:lnTo>
                <a:lnTo>
                  <a:pt x="3302" y="3774"/>
                </a:lnTo>
                <a:lnTo>
                  <a:pt x="5188" y="3816"/>
                </a:lnTo>
                <a:lnTo>
                  <a:pt x="8876" y="4159"/>
                </a:lnTo>
                <a:lnTo>
                  <a:pt x="12435" y="4888"/>
                </a:lnTo>
                <a:lnTo>
                  <a:pt x="15865" y="5960"/>
                </a:lnTo>
                <a:lnTo>
                  <a:pt x="19167" y="7375"/>
                </a:lnTo>
                <a:lnTo>
                  <a:pt x="22254" y="9048"/>
                </a:lnTo>
                <a:lnTo>
                  <a:pt x="25170" y="11020"/>
                </a:lnTo>
                <a:lnTo>
                  <a:pt x="27871" y="13250"/>
                </a:lnTo>
                <a:lnTo>
                  <a:pt x="30358" y="15737"/>
                </a:lnTo>
                <a:lnTo>
                  <a:pt x="32588" y="18438"/>
                </a:lnTo>
                <a:lnTo>
                  <a:pt x="34561" y="21354"/>
                </a:lnTo>
                <a:lnTo>
                  <a:pt x="36276" y="24484"/>
                </a:lnTo>
                <a:lnTo>
                  <a:pt x="37648" y="27743"/>
                </a:lnTo>
                <a:lnTo>
                  <a:pt x="38720" y="31173"/>
                </a:lnTo>
                <a:lnTo>
                  <a:pt x="39449" y="34775"/>
                </a:lnTo>
                <a:lnTo>
                  <a:pt x="39835" y="38463"/>
                </a:lnTo>
                <a:lnTo>
                  <a:pt x="39835" y="40349"/>
                </a:lnTo>
                <a:lnTo>
                  <a:pt x="39835" y="42236"/>
                </a:lnTo>
                <a:lnTo>
                  <a:pt x="39449" y="45924"/>
                </a:lnTo>
                <a:lnTo>
                  <a:pt x="38720" y="49483"/>
                </a:lnTo>
                <a:lnTo>
                  <a:pt x="37648" y="52913"/>
                </a:lnTo>
                <a:lnTo>
                  <a:pt x="36276" y="56172"/>
                </a:lnTo>
                <a:lnTo>
                  <a:pt x="34561" y="59302"/>
                </a:lnTo>
                <a:lnTo>
                  <a:pt x="32588" y="62218"/>
                </a:lnTo>
                <a:lnTo>
                  <a:pt x="30358" y="64919"/>
                </a:lnTo>
                <a:lnTo>
                  <a:pt x="27871" y="67406"/>
                </a:lnTo>
                <a:lnTo>
                  <a:pt x="25170" y="69636"/>
                </a:lnTo>
                <a:lnTo>
                  <a:pt x="22254" y="71608"/>
                </a:lnTo>
                <a:lnTo>
                  <a:pt x="19167" y="73323"/>
                </a:lnTo>
                <a:lnTo>
                  <a:pt x="15865" y="74695"/>
                </a:lnTo>
                <a:lnTo>
                  <a:pt x="12435" y="75767"/>
                </a:lnTo>
                <a:lnTo>
                  <a:pt x="8876" y="76496"/>
                </a:lnTo>
                <a:lnTo>
                  <a:pt x="5188" y="76882"/>
                </a:lnTo>
                <a:lnTo>
                  <a:pt x="1630" y="76882"/>
                </a:lnTo>
                <a:lnTo>
                  <a:pt x="0" y="76754"/>
                </a:lnTo>
                <a:lnTo>
                  <a:pt x="0" y="80527"/>
                </a:lnTo>
                <a:lnTo>
                  <a:pt x="1630" y="80613"/>
                </a:lnTo>
                <a:lnTo>
                  <a:pt x="3302" y="80656"/>
                </a:lnTo>
                <a:lnTo>
                  <a:pt x="5360" y="80613"/>
                </a:lnTo>
                <a:lnTo>
                  <a:pt x="9434" y="80184"/>
                </a:lnTo>
                <a:lnTo>
                  <a:pt x="13378" y="79412"/>
                </a:lnTo>
                <a:lnTo>
                  <a:pt x="17152" y="78212"/>
                </a:lnTo>
                <a:lnTo>
                  <a:pt x="20796" y="76668"/>
                </a:lnTo>
                <a:lnTo>
                  <a:pt x="24227" y="74824"/>
                </a:lnTo>
                <a:lnTo>
                  <a:pt x="27443" y="72637"/>
                </a:lnTo>
                <a:lnTo>
                  <a:pt x="30401" y="70193"/>
                </a:lnTo>
                <a:lnTo>
                  <a:pt x="33146" y="67449"/>
                </a:lnTo>
                <a:lnTo>
                  <a:pt x="35590" y="64447"/>
                </a:lnTo>
                <a:lnTo>
                  <a:pt x="37777" y="61231"/>
                </a:lnTo>
                <a:lnTo>
                  <a:pt x="39663" y="57801"/>
                </a:lnTo>
                <a:lnTo>
                  <a:pt x="41164" y="54199"/>
                </a:lnTo>
                <a:lnTo>
                  <a:pt x="42365" y="50426"/>
                </a:lnTo>
                <a:lnTo>
                  <a:pt x="43179" y="46481"/>
                </a:lnTo>
                <a:lnTo>
                  <a:pt x="43565" y="42408"/>
                </a:lnTo>
                <a:lnTo>
                  <a:pt x="43608" y="40349"/>
                </a:lnTo>
                <a:lnTo>
                  <a:pt x="43565" y="38248"/>
                </a:lnTo>
                <a:lnTo>
                  <a:pt x="43179" y="34175"/>
                </a:lnTo>
                <a:lnTo>
                  <a:pt x="42365" y="30230"/>
                </a:lnTo>
                <a:lnTo>
                  <a:pt x="41164" y="26457"/>
                </a:lnTo>
                <a:lnTo>
                  <a:pt x="39663" y="22855"/>
                </a:lnTo>
                <a:lnTo>
                  <a:pt x="37777" y="19424"/>
                </a:lnTo>
                <a:lnTo>
                  <a:pt x="35590" y="16208"/>
                </a:lnTo>
                <a:lnTo>
                  <a:pt x="33146" y="13207"/>
                </a:lnTo>
                <a:lnTo>
                  <a:pt x="30401" y="10463"/>
                </a:lnTo>
                <a:lnTo>
                  <a:pt x="27443" y="8019"/>
                </a:lnTo>
                <a:lnTo>
                  <a:pt x="24227" y="5832"/>
                </a:lnTo>
                <a:lnTo>
                  <a:pt x="20796" y="3988"/>
                </a:lnTo>
                <a:lnTo>
                  <a:pt x="17152" y="2444"/>
                </a:lnTo>
                <a:lnTo>
                  <a:pt x="13378" y="1244"/>
                </a:lnTo>
                <a:lnTo>
                  <a:pt x="9434" y="472"/>
                </a:lnTo>
                <a:lnTo>
                  <a:pt x="5360" y="43"/>
                </a:lnTo>
                <a:lnTo>
                  <a:pt x="330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71" name="Google Shape;513;p36">
            <a:extLst>
              <a:ext uri="{FF2B5EF4-FFF2-40B4-BE49-F238E27FC236}">
                <a16:creationId xmlns:a16="http://schemas.microsoft.com/office/drawing/2014/main" id="{D675F01B-01CB-C5DA-1E19-D21F78C2F43F}"/>
              </a:ext>
            </a:extLst>
          </p:cNvPr>
          <p:cNvSpPr/>
          <p:nvPr/>
        </p:nvSpPr>
        <p:spPr>
          <a:xfrm>
            <a:off x="7152537" y="3331620"/>
            <a:ext cx="1301404" cy="2602712"/>
          </a:xfrm>
          <a:custGeom>
            <a:avLst/>
            <a:gdLst/>
            <a:ahLst/>
            <a:cxnLst/>
            <a:rect l="l" t="t" r="r" b="b"/>
            <a:pathLst>
              <a:path w="40308" h="80613" extrusionOk="0">
                <a:moveTo>
                  <a:pt x="38249" y="0"/>
                </a:moveTo>
                <a:lnTo>
                  <a:pt x="34176" y="429"/>
                </a:lnTo>
                <a:lnTo>
                  <a:pt x="30231" y="1244"/>
                </a:lnTo>
                <a:lnTo>
                  <a:pt x="26457" y="2401"/>
                </a:lnTo>
                <a:lnTo>
                  <a:pt x="22813" y="3945"/>
                </a:lnTo>
                <a:lnTo>
                  <a:pt x="19382" y="5789"/>
                </a:lnTo>
                <a:lnTo>
                  <a:pt x="16166" y="7976"/>
                </a:lnTo>
                <a:lnTo>
                  <a:pt x="13208" y="10463"/>
                </a:lnTo>
                <a:lnTo>
                  <a:pt x="10463" y="13164"/>
                </a:lnTo>
                <a:lnTo>
                  <a:pt x="8019" y="16165"/>
                </a:lnTo>
                <a:lnTo>
                  <a:pt x="5833" y="19381"/>
                </a:lnTo>
                <a:lnTo>
                  <a:pt x="3946" y="22812"/>
                </a:lnTo>
                <a:lnTo>
                  <a:pt x="2445" y="26414"/>
                </a:lnTo>
                <a:lnTo>
                  <a:pt x="1244" y="30230"/>
                </a:lnTo>
                <a:lnTo>
                  <a:pt x="430" y="34175"/>
                </a:lnTo>
                <a:lnTo>
                  <a:pt x="44" y="38205"/>
                </a:lnTo>
                <a:lnTo>
                  <a:pt x="1" y="40306"/>
                </a:lnTo>
                <a:lnTo>
                  <a:pt x="44" y="42365"/>
                </a:lnTo>
                <a:lnTo>
                  <a:pt x="430" y="46438"/>
                </a:lnTo>
                <a:lnTo>
                  <a:pt x="1244" y="50383"/>
                </a:lnTo>
                <a:lnTo>
                  <a:pt x="2445" y="54156"/>
                </a:lnTo>
                <a:lnTo>
                  <a:pt x="3946" y="57801"/>
                </a:lnTo>
                <a:lnTo>
                  <a:pt x="5833" y="61231"/>
                </a:lnTo>
                <a:lnTo>
                  <a:pt x="8019" y="64447"/>
                </a:lnTo>
                <a:lnTo>
                  <a:pt x="10463" y="67406"/>
                </a:lnTo>
                <a:lnTo>
                  <a:pt x="13208" y="70150"/>
                </a:lnTo>
                <a:lnTo>
                  <a:pt x="16166" y="72637"/>
                </a:lnTo>
                <a:lnTo>
                  <a:pt x="19382" y="74781"/>
                </a:lnTo>
                <a:lnTo>
                  <a:pt x="22813" y="76668"/>
                </a:lnTo>
                <a:lnTo>
                  <a:pt x="26457" y="78169"/>
                </a:lnTo>
                <a:lnTo>
                  <a:pt x="30231" y="79369"/>
                </a:lnTo>
                <a:lnTo>
                  <a:pt x="34176" y="80184"/>
                </a:lnTo>
                <a:lnTo>
                  <a:pt x="38249" y="80570"/>
                </a:lnTo>
                <a:lnTo>
                  <a:pt x="40307" y="80613"/>
                </a:lnTo>
                <a:lnTo>
                  <a:pt x="40307" y="76882"/>
                </a:lnTo>
                <a:lnTo>
                  <a:pt x="38421" y="76839"/>
                </a:lnTo>
                <a:lnTo>
                  <a:pt x="34733" y="76453"/>
                </a:lnTo>
                <a:lnTo>
                  <a:pt x="31174" y="75724"/>
                </a:lnTo>
                <a:lnTo>
                  <a:pt x="27744" y="74652"/>
                </a:lnTo>
                <a:lnTo>
                  <a:pt x="24485" y="73280"/>
                </a:lnTo>
                <a:lnTo>
                  <a:pt x="21355" y="71565"/>
                </a:lnTo>
                <a:lnTo>
                  <a:pt x="18439" y="69593"/>
                </a:lnTo>
                <a:lnTo>
                  <a:pt x="15738" y="67363"/>
                </a:lnTo>
                <a:lnTo>
                  <a:pt x="13251" y="64876"/>
                </a:lnTo>
                <a:lnTo>
                  <a:pt x="11021" y="62175"/>
                </a:lnTo>
                <a:lnTo>
                  <a:pt x="9048" y="59259"/>
                </a:lnTo>
                <a:lnTo>
                  <a:pt x="7376" y="56172"/>
                </a:lnTo>
                <a:lnTo>
                  <a:pt x="5961" y="52870"/>
                </a:lnTo>
                <a:lnTo>
                  <a:pt x="4889" y="49440"/>
                </a:lnTo>
                <a:lnTo>
                  <a:pt x="4160" y="45881"/>
                </a:lnTo>
                <a:lnTo>
                  <a:pt x="3774" y="42193"/>
                </a:lnTo>
                <a:lnTo>
                  <a:pt x="3774" y="40306"/>
                </a:lnTo>
                <a:lnTo>
                  <a:pt x="3774" y="38420"/>
                </a:lnTo>
                <a:lnTo>
                  <a:pt x="4160" y="34732"/>
                </a:lnTo>
                <a:lnTo>
                  <a:pt x="4889" y="31173"/>
                </a:lnTo>
                <a:lnTo>
                  <a:pt x="5961" y="27743"/>
                </a:lnTo>
                <a:lnTo>
                  <a:pt x="7376" y="24441"/>
                </a:lnTo>
                <a:lnTo>
                  <a:pt x="9048" y="21354"/>
                </a:lnTo>
                <a:lnTo>
                  <a:pt x="11021" y="18438"/>
                </a:lnTo>
                <a:lnTo>
                  <a:pt x="13251" y="15737"/>
                </a:lnTo>
                <a:lnTo>
                  <a:pt x="15738" y="13250"/>
                </a:lnTo>
                <a:lnTo>
                  <a:pt x="18439" y="11020"/>
                </a:lnTo>
                <a:lnTo>
                  <a:pt x="21355" y="9048"/>
                </a:lnTo>
                <a:lnTo>
                  <a:pt x="24485" y="7332"/>
                </a:lnTo>
                <a:lnTo>
                  <a:pt x="27744" y="5960"/>
                </a:lnTo>
                <a:lnTo>
                  <a:pt x="31174" y="4888"/>
                </a:lnTo>
                <a:lnTo>
                  <a:pt x="34733" y="4159"/>
                </a:lnTo>
                <a:lnTo>
                  <a:pt x="38421" y="3773"/>
                </a:lnTo>
                <a:lnTo>
                  <a:pt x="40307" y="3731"/>
                </a:lnTo>
                <a:lnTo>
                  <a:pt x="40307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72" name="Google Shape;517;p36">
            <a:extLst>
              <a:ext uri="{FF2B5EF4-FFF2-40B4-BE49-F238E27FC236}">
                <a16:creationId xmlns:a16="http://schemas.microsoft.com/office/drawing/2014/main" id="{17B4023F-9D87-91A7-27C4-E9598432335B}"/>
              </a:ext>
            </a:extLst>
          </p:cNvPr>
          <p:cNvSpPr/>
          <p:nvPr/>
        </p:nvSpPr>
        <p:spPr>
          <a:xfrm>
            <a:off x="8229666" y="3150228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1459" y="1"/>
                </a:moveTo>
                <a:lnTo>
                  <a:pt x="8019" y="7976"/>
                </a:lnTo>
                <a:lnTo>
                  <a:pt x="1" y="14537"/>
                </a:lnTo>
              </a:path>
            </a:pathLst>
          </a:custGeom>
          <a:solidFill>
            <a:srgbClr val="FFFF00"/>
          </a:solidFill>
          <a:ln w="80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73" name="Google Shape;519;p36">
            <a:extLst>
              <a:ext uri="{FF2B5EF4-FFF2-40B4-BE49-F238E27FC236}">
                <a16:creationId xmlns:a16="http://schemas.microsoft.com/office/drawing/2014/main" id="{9B6C5253-1719-EF10-B7AC-2D506967E6F2}"/>
              </a:ext>
            </a:extLst>
          </p:cNvPr>
          <p:cNvSpPr/>
          <p:nvPr/>
        </p:nvSpPr>
        <p:spPr>
          <a:xfrm flipV="1">
            <a:off x="8401828" y="5644988"/>
            <a:ext cx="258906" cy="469348"/>
          </a:xfrm>
          <a:custGeom>
            <a:avLst/>
            <a:gdLst/>
            <a:ahLst/>
            <a:cxnLst/>
            <a:rect l="l" t="t" r="r" b="b"/>
            <a:pathLst>
              <a:path w="8019" h="14537" fill="none" extrusionOk="0">
                <a:moveTo>
                  <a:pt x="6561" y="1"/>
                </a:moveTo>
                <a:lnTo>
                  <a:pt x="0" y="7976"/>
                </a:lnTo>
                <a:lnTo>
                  <a:pt x="8019" y="14537"/>
                </a:lnTo>
              </a:path>
            </a:pathLst>
          </a:custGeom>
          <a:solidFill>
            <a:srgbClr val="00B0F0"/>
          </a:solidFill>
          <a:ln w="80400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A261869E-571B-F02F-6A53-D90A268E4F46}"/>
              </a:ext>
            </a:extLst>
          </p:cNvPr>
          <p:cNvSpPr txBox="1"/>
          <p:nvPr/>
        </p:nvSpPr>
        <p:spPr>
          <a:xfrm>
            <a:off x="8135802" y="4365424"/>
            <a:ext cx="736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Amelia" panose="02000503040000020004" pitchFamily="50" charset="0"/>
              </a:rPr>
              <a:t>Outer</a:t>
            </a:r>
          </a:p>
          <a:p>
            <a:r>
              <a:rPr lang="it-IT">
                <a:latin typeface="Amelia" panose="02000503040000020004" pitchFamily="50" charset="0"/>
              </a:rPr>
              <a:t>Loop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8A0C7A25-CA87-D0CB-C381-BB5CF0AAC7EE}"/>
              </a:ext>
            </a:extLst>
          </p:cNvPr>
          <p:cNvSpPr txBox="1"/>
          <p:nvPr/>
        </p:nvSpPr>
        <p:spPr>
          <a:xfrm>
            <a:off x="5817114" y="481655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Amelia" panose="02000503040000020004" pitchFamily="50" charset="0"/>
              </a:rPr>
              <a:t>PR</a:t>
            </a:r>
          </a:p>
        </p:txBody>
      </p:sp>
      <p:sp>
        <p:nvSpPr>
          <p:cNvPr id="76" name="Google Shape;512;p36">
            <a:extLst>
              <a:ext uri="{FF2B5EF4-FFF2-40B4-BE49-F238E27FC236}">
                <a16:creationId xmlns:a16="http://schemas.microsoft.com/office/drawing/2014/main" id="{9480BD3E-B832-CE5C-A6F5-0558439760B6}"/>
              </a:ext>
            </a:extLst>
          </p:cNvPr>
          <p:cNvSpPr/>
          <p:nvPr/>
        </p:nvSpPr>
        <p:spPr>
          <a:xfrm flipV="1">
            <a:off x="6058845" y="671781"/>
            <a:ext cx="1407981" cy="2604100"/>
          </a:xfrm>
          <a:custGeom>
            <a:avLst/>
            <a:gdLst/>
            <a:ahLst/>
            <a:cxnLst/>
            <a:rect l="l" t="t" r="r" b="b"/>
            <a:pathLst>
              <a:path w="43609" h="80656" extrusionOk="0">
                <a:moveTo>
                  <a:pt x="3302" y="0"/>
                </a:moveTo>
                <a:lnTo>
                  <a:pt x="3302" y="43"/>
                </a:lnTo>
                <a:lnTo>
                  <a:pt x="1630" y="43"/>
                </a:lnTo>
                <a:lnTo>
                  <a:pt x="0" y="172"/>
                </a:lnTo>
                <a:lnTo>
                  <a:pt x="0" y="3902"/>
                </a:lnTo>
                <a:lnTo>
                  <a:pt x="1630" y="3774"/>
                </a:lnTo>
                <a:lnTo>
                  <a:pt x="3302" y="3774"/>
                </a:lnTo>
                <a:lnTo>
                  <a:pt x="5188" y="3816"/>
                </a:lnTo>
                <a:lnTo>
                  <a:pt x="8876" y="4159"/>
                </a:lnTo>
                <a:lnTo>
                  <a:pt x="12435" y="4888"/>
                </a:lnTo>
                <a:lnTo>
                  <a:pt x="15865" y="5960"/>
                </a:lnTo>
                <a:lnTo>
                  <a:pt x="19167" y="7375"/>
                </a:lnTo>
                <a:lnTo>
                  <a:pt x="22254" y="9048"/>
                </a:lnTo>
                <a:lnTo>
                  <a:pt x="25170" y="11020"/>
                </a:lnTo>
                <a:lnTo>
                  <a:pt x="27871" y="13250"/>
                </a:lnTo>
                <a:lnTo>
                  <a:pt x="30358" y="15737"/>
                </a:lnTo>
                <a:lnTo>
                  <a:pt x="32588" y="18438"/>
                </a:lnTo>
                <a:lnTo>
                  <a:pt x="34561" y="21354"/>
                </a:lnTo>
                <a:lnTo>
                  <a:pt x="36276" y="24484"/>
                </a:lnTo>
                <a:lnTo>
                  <a:pt x="37648" y="27743"/>
                </a:lnTo>
                <a:lnTo>
                  <a:pt x="38720" y="31173"/>
                </a:lnTo>
                <a:lnTo>
                  <a:pt x="39449" y="34775"/>
                </a:lnTo>
                <a:lnTo>
                  <a:pt x="39835" y="38463"/>
                </a:lnTo>
                <a:lnTo>
                  <a:pt x="39835" y="40349"/>
                </a:lnTo>
                <a:lnTo>
                  <a:pt x="39835" y="42236"/>
                </a:lnTo>
                <a:lnTo>
                  <a:pt x="39449" y="45924"/>
                </a:lnTo>
                <a:lnTo>
                  <a:pt x="38720" y="49483"/>
                </a:lnTo>
                <a:lnTo>
                  <a:pt x="37648" y="52913"/>
                </a:lnTo>
                <a:lnTo>
                  <a:pt x="36276" y="56172"/>
                </a:lnTo>
                <a:lnTo>
                  <a:pt x="34561" y="59302"/>
                </a:lnTo>
                <a:lnTo>
                  <a:pt x="32588" y="62218"/>
                </a:lnTo>
                <a:lnTo>
                  <a:pt x="30358" y="64919"/>
                </a:lnTo>
                <a:lnTo>
                  <a:pt x="27871" y="67406"/>
                </a:lnTo>
                <a:lnTo>
                  <a:pt x="25170" y="69636"/>
                </a:lnTo>
                <a:lnTo>
                  <a:pt x="22254" y="71608"/>
                </a:lnTo>
                <a:lnTo>
                  <a:pt x="19167" y="73323"/>
                </a:lnTo>
                <a:lnTo>
                  <a:pt x="15865" y="74695"/>
                </a:lnTo>
                <a:lnTo>
                  <a:pt x="12435" y="75767"/>
                </a:lnTo>
                <a:lnTo>
                  <a:pt x="8876" y="76496"/>
                </a:lnTo>
                <a:lnTo>
                  <a:pt x="5188" y="76882"/>
                </a:lnTo>
                <a:lnTo>
                  <a:pt x="1630" y="76882"/>
                </a:lnTo>
                <a:lnTo>
                  <a:pt x="0" y="76754"/>
                </a:lnTo>
                <a:lnTo>
                  <a:pt x="0" y="80527"/>
                </a:lnTo>
                <a:lnTo>
                  <a:pt x="1630" y="80613"/>
                </a:lnTo>
                <a:lnTo>
                  <a:pt x="3302" y="80656"/>
                </a:lnTo>
                <a:lnTo>
                  <a:pt x="5360" y="80613"/>
                </a:lnTo>
                <a:lnTo>
                  <a:pt x="9434" y="80184"/>
                </a:lnTo>
                <a:lnTo>
                  <a:pt x="13378" y="79412"/>
                </a:lnTo>
                <a:lnTo>
                  <a:pt x="17152" y="78212"/>
                </a:lnTo>
                <a:lnTo>
                  <a:pt x="20796" y="76668"/>
                </a:lnTo>
                <a:lnTo>
                  <a:pt x="24227" y="74824"/>
                </a:lnTo>
                <a:lnTo>
                  <a:pt x="27443" y="72637"/>
                </a:lnTo>
                <a:lnTo>
                  <a:pt x="30401" y="70193"/>
                </a:lnTo>
                <a:lnTo>
                  <a:pt x="33146" y="67449"/>
                </a:lnTo>
                <a:lnTo>
                  <a:pt x="35590" y="64447"/>
                </a:lnTo>
                <a:lnTo>
                  <a:pt x="37777" y="61231"/>
                </a:lnTo>
                <a:lnTo>
                  <a:pt x="39663" y="57801"/>
                </a:lnTo>
                <a:lnTo>
                  <a:pt x="41164" y="54199"/>
                </a:lnTo>
                <a:lnTo>
                  <a:pt x="42365" y="50426"/>
                </a:lnTo>
                <a:lnTo>
                  <a:pt x="43179" y="46481"/>
                </a:lnTo>
                <a:lnTo>
                  <a:pt x="43565" y="42408"/>
                </a:lnTo>
                <a:lnTo>
                  <a:pt x="43608" y="40349"/>
                </a:lnTo>
                <a:lnTo>
                  <a:pt x="43565" y="38248"/>
                </a:lnTo>
                <a:lnTo>
                  <a:pt x="43179" y="34175"/>
                </a:lnTo>
                <a:lnTo>
                  <a:pt x="42365" y="30230"/>
                </a:lnTo>
                <a:lnTo>
                  <a:pt x="41164" y="26457"/>
                </a:lnTo>
                <a:lnTo>
                  <a:pt x="39663" y="22855"/>
                </a:lnTo>
                <a:lnTo>
                  <a:pt x="37777" y="19424"/>
                </a:lnTo>
                <a:lnTo>
                  <a:pt x="35590" y="16208"/>
                </a:lnTo>
                <a:lnTo>
                  <a:pt x="33146" y="13207"/>
                </a:lnTo>
                <a:lnTo>
                  <a:pt x="30401" y="10463"/>
                </a:lnTo>
                <a:lnTo>
                  <a:pt x="27443" y="8019"/>
                </a:lnTo>
                <a:lnTo>
                  <a:pt x="24227" y="5832"/>
                </a:lnTo>
                <a:lnTo>
                  <a:pt x="20796" y="3988"/>
                </a:lnTo>
                <a:lnTo>
                  <a:pt x="17152" y="2444"/>
                </a:lnTo>
                <a:lnTo>
                  <a:pt x="13378" y="1244"/>
                </a:lnTo>
                <a:lnTo>
                  <a:pt x="9434" y="472"/>
                </a:lnTo>
                <a:lnTo>
                  <a:pt x="5360" y="43"/>
                </a:lnTo>
                <a:lnTo>
                  <a:pt x="330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77" name="Google Shape;513;p36">
            <a:extLst>
              <a:ext uri="{FF2B5EF4-FFF2-40B4-BE49-F238E27FC236}">
                <a16:creationId xmlns:a16="http://schemas.microsoft.com/office/drawing/2014/main" id="{8A56DE73-DE33-C63E-1E50-41721A80B130}"/>
              </a:ext>
            </a:extLst>
          </p:cNvPr>
          <p:cNvSpPr/>
          <p:nvPr/>
        </p:nvSpPr>
        <p:spPr>
          <a:xfrm>
            <a:off x="4757441" y="673169"/>
            <a:ext cx="1301404" cy="2602712"/>
          </a:xfrm>
          <a:custGeom>
            <a:avLst/>
            <a:gdLst/>
            <a:ahLst/>
            <a:cxnLst/>
            <a:rect l="l" t="t" r="r" b="b"/>
            <a:pathLst>
              <a:path w="40308" h="80613" extrusionOk="0">
                <a:moveTo>
                  <a:pt x="38249" y="0"/>
                </a:moveTo>
                <a:lnTo>
                  <a:pt x="34176" y="429"/>
                </a:lnTo>
                <a:lnTo>
                  <a:pt x="30231" y="1244"/>
                </a:lnTo>
                <a:lnTo>
                  <a:pt x="26457" y="2401"/>
                </a:lnTo>
                <a:lnTo>
                  <a:pt x="22813" y="3945"/>
                </a:lnTo>
                <a:lnTo>
                  <a:pt x="19382" y="5789"/>
                </a:lnTo>
                <a:lnTo>
                  <a:pt x="16166" y="7976"/>
                </a:lnTo>
                <a:lnTo>
                  <a:pt x="13208" y="10463"/>
                </a:lnTo>
                <a:lnTo>
                  <a:pt x="10463" y="13164"/>
                </a:lnTo>
                <a:lnTo>
                  <a:pt x="8019" y="16165"/>
                </a:lnTo>
                <a:lnTo>
                  <a:pt x="5833" y="19381"/>
                </a:lnTo>
                <a:lnTo>
                  <a:pt x="3946" y="22812"/>
                </a:lnTo>
                <a:lnTo>
                  <a:pt x="2445" y="26414"/>
                </a:lnTo>
                <a:lnTo>
                  <a:pt x="1244" y="30230"/>
                </a:lnTo>
                <a:lnTo>
                  <a:pt x="430" y="34175"/>
                </a:lnTo>
                <a:lnTo>
                  <a:pt x="44" y="38205"/>
                </a:lnTo>
                <a:lnTo>
                  <a:pt x="1" y="40306"/>
                </a:lnTo>
                <a:lnTo>
                  <a:pt x="44" y="42365"/>
                </a:lnTo>
                <a:lnTo>
                  <a:pt x="430" y="46438"/>
                </a:lnTo>
                <a:lnTo>
                  <a:pt x="1244" y="50383"/>
                </a:lnTo>
                <a:lnTo>
                  <a:pt x="2445" y="54156"/>
                </a:lnTo>
                <a:lnTo>
                  <a:pt x="3946" y="57801"/>
                </a:lnTo>
                <a:lnTo>
                  <a:pt x="5833" y="61231"/>
                </a:lnTo>
                <a:lnTo>
                  <a:pt x="8019" y="64447"/>
                </a:lnTo>
                <a:lnTo>
                  <a:pt x="10463" y="67406"/>
                </a:lnTo>
                <a:lnTo>
                  <a:pt x="13208" y="70150"/>
                </a:lnTo>
                <a:lnTo>
                  <a:pt x="16166" y="72637"/>
                </a:lnTo>
                <a:lnTo>
                  <a:pt x="19382" y="74781"/>
                </a:lnTo>
                <a:lnTo>
                  <a:pt x="22813" y="76668"/>
                </a:lnTo>
                <a:lnTo>
                  <a:pt x="26457" y="78169"/>
                </a:lnTo>
                <a:lnTo>
                  <a:pt x="30231" y="79369"/>
                </a:lnTo>
                <a:lnTo>
                  <a:pt x="34176" y="80184"/>
                </a:lnTo>
                <a:lnTo>
                  <a:pt x="38249" y="80570"/>
                </a:lnTo>
                <a:lnTo>
                  <a:pt x="40307" y="80613"/>
                </a:lnTo>
                <a:lnTo>
                  <a:pt x="40307" y="76882"/>
                </a:lnTo>
                <a:lnTo>
                  <a:pt x="38421" y="76839"/>
                </a:lnTo>
                <a:lnTo>
                  <a:pt x="34733" y="76453"/>
                </a:lnTo>
                <a:lnTo>
                  <a:pt x="31174" y="75724"/>
                </a:lnTo>
                <a:lnTo>
                  <a:pt x="27744" y="74652"/>
                </a:lnTo>
                <a:lnTo>
                  <a:pt x="24485" y="73280"/>
                </a:lnTo>
                <a:lnTo>
                  <a:pt x="21355" y="71565"/>
                </a:lnTo>
                <a:lnTo>
                  <a:pt x="18439" y="69593"/>
                </a:lnTo>
                <a:lnTo>
                  <a:pt x="15738" y="67363"/>
                </a:lnTo>
                <a:lnTo>
                  <a:pt x="13251" y="64876"/>
                </a:lnTo>
                <a:lnTo>
                  <a:pt x="11021" y="62175"/>
                </a:lnTo>
                <a:lnTo>
                  <a:pt x="9048" y="59259"/>
                </a:lnTo>
                <a:lnTo>
                  <a:pt x="7376" y="56172"/>
                </a:lnTo>
                <a:lnTo>
                  <a:pt x="5961" y="52870"/>
                </a:lnTo>
                <a:lnTo>
                  <a:pt x="4889" y="49440"/>
                </a:lnTo>
                <a:lnTo>
                  <a:pt x="4160" y="45881"/>
                </a:lnTo>
                <a:lnTo>
                  <a:pt x="3774" y="42193"/>
                </a:lnTo>
                <a:lnTo>
                  <a:pt x="3774" y="40306"/>
                </a:lnTo>
                <a:lnTo>
                  <a:pt x="3774" y="38420"/>
                </a:lnTo>
                <a:lnTo>
                  <a:pt x="4160" y="34732"/>
                </a:lnTo>
                <a:lnTo>
                  <a:pt x="4889" y="31173"/>
                </a:lnTo>
                <a:lnTo>
                  <a:pt x="5961" y="27743"/>
                </a:lnTo>
                <a:lnTo>
                  <a:pt x="7376" y="24441"/>
                </a:lnTo>
                <a:lnTo>
                  <a:pt x="9048" y="21354"/>
                </a:lnTo>
                <a:lnTo>
                  <a:pt x="11021" y="18438"/>
                </a:lnTo>
                <a:lnTo>
                  <a:pt x="13251" y="15737"/>
                </a:lnTo>
                <a:lnTo>
                  <a:pt x="15738" y="13250"/>
                </a:lnTo>
                <a:lnTo>
                  <a:pt x="18439" y="11020"/>
                </a:lnTo>
                <a:lnTo>
                  <a:pt x="21355" y="9048"/>
                </a:lnTo>
                <a:lnTo>
                  <a:pt x="24485" y="7332"/>
                </a:lnTo>
                <a:lnTo>
                  <a:pt x="27744" y="5960"/>
                </a:lnTo>
                <a:lnTo>
                  <a:pt x="31174" y="4888"/>
                </a:lnTo>
                <a:lnTo>
                  <a:pt x="34733" y="4159"/>
                </a:lnTo>
                <a:lnTo>
                  <a:pt x="38421" y="3773"/>
                </a:lnTo>
                <a:lnTo>
                  <a:pt x="40307" y="3731"/>
                </a:lnTo>
                <a:lnTo>
                  <a:pt x="40307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78" name="Google Shape;517;p36">
            <a:extLst>
              <a:ext uri="{FF2B5EF4-FFF2-40B4-BE49-F238E27FC236}">
                <a16:creationId xmlns:a16="http://schemas.microsoft.com/office/drawing/2014/main" id="{A113E4DA-0BB8-9429-0014-58EE49259AC9}"/>
              </a:ext>
            </a:extLst>
          </p:cNvPr>
          <p:cNvSpPr/>
          <p:nvPr/>
        </p:nvSpPr>
        <p:spPr>
          <a:xfrm>
            <a:off x="5834570" y="491777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1459" y="1"/>
                </a:moveTo>
                <a:lnTo>
                  <a:pt x="8019" y="7976"/>
                </a:lnTo>
                <a:lnTo>
                  <a:pt x="1" y="14537"/>
                </a:lnTo>
              </a:path>
            </a:pathLst>
          </a:custGeom>
          <a:solidFill>
            <a:srgbClr val="FFFF00"/>
          </a:solidFill>
          <a:ln w="80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79" name="Google Shape;519;p36">
            <a:extLst>
              <a:ext uri="{FF2B5EF4-FFF2-40B4-BE49-F238E27FC236}">
                <a16:creationId xmlns:a16="http://schemas.microsoft.com/office/drawing/2014/main" id="{E5F85F6B-A035-9991-35BC-B6DF2F4900EA}"/>
              </a:ext>
            </a:extLst>
          </p:cNvPr>
          <p:cNvSpPr/>
          <p:nvPr/>
        </p:nvSpPr>
        <p:spPr>
          <a:xfrm flipV="1">
            <a:off x="6006732" y="2986537"/>
            <a:ext cx="258906" cy="469348"/>
          </a:xfrm>
          <a:custGeom>
            <a:avLst/>
            <a:gdLst/>
            <a:ahLst/>
            <a:cxnLst/>
            <a:rect l="l" t="t" r="r" b="b"/>
            <a:pathLst>
              <a:path w="8019" h="14537" fill="none" extrusionOk="0">
                <a:moveTo>
                  <a:pt x="6561" y="1"/>
                </a:moveTo>
                <a:lnTo>
                  <a:pt x="0" y="7976"/>
                </a:lnTo>
                <a:lnTo>
                  <a:pt x="8019" y="14537"/>
                </a:lnTo>
              </a:path>
            </a:pathLst>
          </a:custGeom>
          <a:solidFill>
            <a:srgbClr val="00B0F0"/>
          </a:solidFill>
          <a:ln w="80400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837B571E-CC87-09E5-37B3-B75671394587}"/>
              </a:ext>
            </a:extLst>
          </p:cNvPr>
          <p:cNvSpPr txBox="1"/>
          <p:nvPr/>
        </p:nvSpPr>
        <p:spPr>
          <a:xfrm>
            <a:off x="5476082" y="1597438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Amelia" panose="02000503040000020004" pitchFamily="50" charset="0"/>
              </a:rPr>
              <a:t>Generative</a:t>
            </a:r>
          </a:p>
          <a:p>
            <a:pPr algn="ctr"/>
            <a:r>
              <a:rPr lang="it-IT" dirty="0">
                <a:latin typeface="Amelia" panose="02000503040000020004" pitchFamily="50" charset="0"/>
              </a:rPr>
              <a:t>Loop</a:t>
            </a:r>
          </a:p>
        </p:txBody>
      </p:sp>
      <p:sp>
        <p:nvSpPr>
          <p:cNvPr id="81" name="Google Shape;520;p36">
            <a:extLst>
              <a:ext uri="{FF2B5EF4-FFF2-40B4-BE49-F238E27FC236}">
                <a16:creationId xmlns:a16="http://schemas.microsoft.com/office/drawing/2014/main" id="{7B740D9C-EBAE-A1E3-7A2D-816F3A160F4C}"/>
              </a:ext>
            </a:extLst>
          </p:cNvPr>
          <p:cNvSpPr/>
          <p:nvPr/>
        </p:nvSpPr>
        <p:spPr>
          <a:xfrm rot="2473013">
            <a:off x="7430274" y="2090927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6561" y="0"/>
                </a:moveTo>
                <a:lnTo>
                  <a:pt x="1" y="7976"/>
                </a:lnTo>
                <a:lnTo>
                  <a:pt x="8019" y="14536"/>
                </a:lnTo>
              </a:path>
            </a:pathLst>
          </a:custGeom>
          <a:noFill/>
          <a:ln w="804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EF032C1A-A0F0-4A53-F79E-E24E1F4BC770}"/>
              </a:ext>
            </a:extLst>
          </p:cNvPr>
          <p:cNvSpPr txBox="1"/>
          <p:nvPr/>
        </p:nvSpPr>
        <p:spPr>
          <a:xfrm>
            <a:off x="8183189" y="2327667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Trigger</a:t>
            </a:r>
          </a:p>
        </p:txBody>
      </p:sp>
      <p:sp>
        <p:nvSpPr>
          <p:cNvPr id="83" name="Google Shape;520;p36">
            <a:extLst>
              <a:ext uri="{FF2B5EF4-FFF2-40B4-BE49-F238E27FC236}">
                <a16:creationId xmlns:a16="http://schemas.microsoft.com/office/drawing/2014/main" id="{51E3FA2F-24DD-8872-B673-EEB4D833EF7A}"/>
              </a:ext>
            </a:extLst>
          </p:cNvPr>
          <p:cNvSpPr/>
          <p:nvPr/>
        </p:nvSpPr>
        <p:spPr>
          <a:xfrm rot="18755909">
            <a:off x="3839252" y="3206043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6561" y="0"/>
                </a:moveTo>
                <a:lnTo>
                  <a:pt x="1" y="7976"/>
                </a:lnTo>
                <a:lnTo>
                  <a:pt x="8019" y="14536"/>
                </a:lnTo>
              </a:path>
            </a:pathLst>
          </a:custGeom>
          <a:noFill/>
          <a:ln w="804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17607314-BE32-941B-74CC-F2A158BC2A74}"/>
              </a:ext>
            </a:extLst>
          </p:cNvPr>
          <p:cNvSpPr txBox="1"/>
          <p:nvPr/>
        </p:nvSpPr>
        <p:spPr>
          <a:xfrm>
            <a:off x="3846953" y="254331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PR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E7CF08E8-994B-750F-DE7F-D05F09E98BA5}"/>
              </a:ext>
            </a:extLst>
          </p:cNvPr>
          <p:cNvSpPr txBox="1"/>
          <p:nvPr/>
        </p:nvSpPr>
        <p:spPr>
          <a:xfrm>
            <a:off x="7423590" y="1371715"/>
            <a:ext cx="151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Amelia" panose="02000503040000020004" pitchFamily="50" charset="0"/>
              </a:rPr>
              <a:t>Recupero dati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5F9980DA-38BA-429E-F319-D32976F94A50}"/>
              </a:ext>
            </a:extLst>
          </p:cNvPr>
          <p:cNvSpPr txBox="1"/>
          <p:nvPr/>
        </p:nvSpPr>
        <p:spPr>
          <a:xfrm>
            <a:off x="3448706" y="1154546"/>
            <a:ext cx="1393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Generazione</a:t>
            </a:r>
          </a:p>
          <a:p>
            <a:r>
              <a:rPr lang="it-IT" dirty="0">
                <a:latin typeface="Amelia" panose="02000503040000020004" pitchFamily="50" charset="0"/>
              </a:rPr>
              <a:t>dati</a:t>
            </a:r>
          </a:p>
        </p:txBody>
      </p:sp>
      <p:pic>
        <p:nvPicPr>
          <p:cNvPr id="87" name="Elemento grafico 86">
            <a:extLst>
              <a:ext uri="{FF2B5EF4-FFF2-40B4-BE49-F238E27FC236}">
                <a16:creationId xmlns:a16="http://schemas.microsoft.com/office/drawing/2014/main" id="{D5CD754E-87DD-F129-01FB-0D7B028E8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783" y="4181271"/>
            <a:ext cx="971550" cy="1171575"/>
          </a:xfrm>
          <a:prstGeom prst="rect">
            <a:avLst/>
          </a:prstGeom>
        </p:spPr>
      </p:pic>
      <p:pic>
        <p:nvPicPr>
          <p:cNvPr id="88" name="Elemento grafico 87">
            <a:extLst>
              <a:ext uri="{FF2B5EF4-FFF2-40B4-BE49-F238E27FC236}">
                <a16:creationId xmlns:a16="http://schemas.microsoft.com/office/drawing/2014/main" id="{EA31E03E-D9B1-A116-CCFF-E24728FB8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4478" y="197866"/>
            <a:ext cx="733425" cy="1171575"/>
          </a:xfrm>
          <a:prstGeom prst="rect">
            <a:avLst/>
          </a:prstGeom>
        </p:spPr>
      </p:pic>
      <p:pic>
        <p:nvPicPr>
          <p:cNvPr id="89" name="Elemento grafico 88">
            <a:extLst>
              <a:ext uri="{FF2B5EF4-FFF2-40B4-BE49-F238E27FC236}">
                <a16:creationId xmlns:a16="http://schemas.microsoft.com/office/drawing/2014/main" id="{812AFDA3-E306-1268-53C8-F7C3EFA32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6648" y="4257959"/>
            <a:ext cx="733425" cy="1171575"/>
          </a:xfrm>
          <a:prstGeom prst="rect">
            <a:avLst/>
          </a:prstGeom>
        </p:spPr>
      </p:pic>
      <p:sp>
        <p:nvSpPr>
          <p:cNvPr id="90" name="Google Shape;520;p36">
            <a:extLst>
              <a:ext uri="{FF2B5EF4-FFF2-40B4-BE49-F238E27FC236}">
                <a16:creationId xmlns:a16="http://schemas.microsoft.com/office/drawing/2014/main" id="{76CF45C6-B418-9807-476D-E3BB42A43AF5}"/>
              </a:ext>
            </a:extLst>
          </p:cNvPr>
          <p:cNvSpPr/>
          <p:nvPr/>
        </p:nvSpPr>
        <p:spPr>
          <a:xfrm rot="8913076">
            <a:off x="6945366" y="4666635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6561" y="0"/>
                </a:moveTo>
                <a:lnTo>
                  <a:pt x="1" y="7976"/>
                </a:lnTo>
                <a:lnTo>
                  <a:pt x="8019" y="14536"/>
                </a:lnTo>
              </a:path>
            </a:pathLst>
          </a:custGeom>
          <a:noFill/>
          <a:ln w="804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8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Integrazione con AI generativa</a:t>
            </a:r>
          </a:p>
        </p:txBody>
      </p:sp>
      <p:pic>
        <p:nvPicPr>
          <p:cNvPr id="11" name="Elemento grafico 10" descr="Sonarqube Vector SVG Icon (2) - SVG Repo">
            <a:extLst>
              <a:ext uri="{FF2B5EF4-FFF2-40B4-BE49-F238E27FC236}">
                <a16:creationId xmlns:a16="http://schemas.microsoft.com/office/drawing/2014/main" id="{A9D0A4BB-2C68-228A-CF02-0F0B50CF6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8523" y="791570"/>
            <a:ext cx="1861458" cy="1861458"/>
          </a:xfrm>
          <a:prstGeom prst="rect">
            <a:avLst/>
          </a:prstGeom>
        </p:spPr>
      </p:pic>
      <p:pic>
        <p:nvPicPr>
          <p:cNvPr id="12" name="Immagine 11" descr="Inteligencia artificial - Iconos gratis de tecnología">
            <a:extLst>
              <a:ext uri="{FF2B5EF4-FFF2-40B4-BE49-F238E27FC236}">
                <a16:creationId xmlns:a16="http://schemas.microsoft.com/office/drawing/2014/main" id="{C73BFDCC-1A6F-9309-FF84-0A365CC7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565" y="2911399"/>
            <a:ext cx="1197429" cy="1186543"/>
          </a:xfrm>
          <a:prstGeom prst="rect">
            <a:avLst/>
          </a:prstGeom>
        </p:spPr>
      </p:pic>
      <p:pic>
        <p:nvPicPr>
          <p:cNvPr id="16" name="Immagine 15" descr="Gitlab, logo, logos icon - Free download on Iconfinder">
            <a:extLst>
              <a:ext uri="{FF2B5EF4-FFF2-40B4-BE49-F238E27FC236}">
                <a16:creationId xmlns:a16="http://schemas.microsoft.com/office/drawing/2014/main" id="{C09568B3-6254-3543-ABC0-32E6ECA2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61" y="4359199"/>
            <a:ext cx="1228061" cy="1228061"/>
          </a:xfrm>
          <a:prstGeom prst="rect">
            <a:avLst/>
          </a:prstGeom>
        </p:spPr>
      </p:pic>
      <p:pic>
        <p:nvPicPr>
          <p:cNvPr id="19" name="Immagine 18" descr="How to List Crontab Entries Across All Mac, Windows, and ...">
            <a:extLst>
              <a:ext uri="{FF2B5EF4-FFF2-40B4-BE49-F238E27FC236}">
                <a16:creationId xmlns:a16="http://schemas.microsoft.com/office/drawing/2014/main" id="{99B07049-B59D-CBB6-29D5-E4CF0EA57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470" y="1924342"/>
            <a:ext cx="1321982" cy="1224517"/>
          </a:xfrm>
          <a:prstGeom prst="rect">
            <a:avLst/>
          </a:prstGeom>
        </p:spPr>
      </p:pic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34288D68-2EEF-97BB-0CD2-D17E29A65643}"/>
              </a:ext>
            </a:extLst>
          </p:cNvPr>
          <p:cNvCxnSpPr/>
          <p:nvPr/>
        </p:nvCxnSpPr>
        <p:spPr>
          <a:xfrm>
            <a:off x="3410553" y="2542926"/>
            <a:ext cx="1323730" cy="84764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Segnaposto contenuto 9" descr="File:Jenkins logo.svg - Wikimedia Commons">
            <a:extLst>
              <a:ext uri="{FF2B5EF4-FFF2-40B4-BE49-F238E27FC236}">
                <a16:creationId xmlns:a16="http://schemas.microsoft.com/office/drawing/2014/main" id="{A2004C32-7EEC-E87E-B977-8A6812826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472193" y="2820004"/>
            <a:ext cx="988222" cy="1372054"/>
          </a:xfrm>
        </p:spPr>
      </p:pic>
      <p:sp>
        <p:nvSpPr>
          <p:cNvPr id="21" name="Nuvola 20">
            <a:extLst>
              <a:ext uri="{FF2B5EF4-FFF2-40B4-BE49-F238E27FC236}">
                <a16:creationId xmlns:a16="http://schemas.microsoft.com/office/drawing/2014/main" id="{EDE86110-83F7-7291-460B-D9A0242537FF}"/>
              </a:ext>
            </a:extLst>
          </p:cNvPr>
          <p:cNvSpPr/>
          <p:nvPr/>
        </p:nvSpPr>
        <p:spPr>
          <a:xfrm>
            <a:off x="4790782" y="2209956"/>
            <a:ext cx="3101730" cy="25904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 descr="Tekton · GitHub">
            <a:extLst>
              <a:ext uri="{FF2B5EF4-FFF2-40B4-BE49-F238E27FC236}">
                <a16:creationId xmlns:a16="http://schemas.microsoft.com/office/drawing/2014/main" id="{0A7F22F4-BD46-E2D5-0186-E1D86438C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602" y="2730168"/>
            <a:ext cx="595925" cy="586155"/>
          </a:xfrm>
          <a:prstGeom prst="rect">
            <a:avLst/>
          </a:prstGeom>
        </p:spPr>
      </p:pic>
      <p:pic>
        <p:nvPicPr>
          <p:cNvPr id="26" name="Immagine 25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DEB575BF-6340-E1A9-112A-7CD3E98DB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502" y="2889072"/>
            <a:ext cx="2508738" cy="1469962"/>
          </a:xfrm>
          <a:prstGeom prst="rect">
            <a:avLst/>
          </a:prstGeom>
        </p:spPr>
      </p:pic>
      <p:pic>
        <p:nvPicPr>
          <p:cNvPr id="3" name="Immagine 2" descr="Test icons for free download | Freepik">
            <a:extLst>
              <a:ext uri="{FF2B5EF4-FFF2-40B4-BE49-F238E27FC236}">
                <a16:creationId xmlns:a16="http://schemas.microsoft.com/office/drawing/2014/main" id="{79F84490-ABB5-45F2-048A-4516D252F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9168" y="5242108"/>
            <a:ext cx="971108" cy="10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Integrazione con AI generativa</a:t>
            </a:r>
            <a:endParaRPr lang="it-IT" b="0" dirty="0">
              <a:latin typeface="Amelia Black" panose="02000503040000020004" pitchFamily="50" charset="0"/>
              <a:ea typeface="Calibri"/>
              <a:cs typeface="Calibri"/>
            </a:endParaRPr>
          </a:p>
          <a:p>
            <a:endParaRPr lang="it-IT" dirty="0">
              <a:ea typeface="Calibri"/>
              <a:cs typeface="Calibri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7E4CF0A-4BC9-86B2-2E36-EDB32DF182E5}"/>
              </a:ext>
            </a:extLst>
          </p:cNvPr>
          <p:cNvCxnSpPr>
            <a:cxnSpLocks/>
          </p:cNvCxnSpPr>
          <p:nvPr/>
        </p:nvCxnSpPr>
        <p:spPr>
          <a:xfrm flipV="1">
            <a:off x="3272367" y="3760258"/>
            <a:ext cx="1447799" cy="863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Immagine 6" descr="File - Free files and folders icons">
            <a:extLst>
              <a:ext uri="{FF2B5EF4-FFF2-40B4-BE49-F238E27FC236}">
                <a16:creationId xmlns:a16="http://schemas.microsoft.com/office/drawing/2014/main" id="{A5C102C4-F6D5-BA63-D9AB-76194F9F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67" y="4284132"/>
            <a:ext cx="355600" cy="397934"/>
          </a:xfrm>
          <a:prstGeom prst="rect">
            <a:avLst/>
          </a:prstGeom>
        </p:spPr>
      </p:pic>
      <p:pic>
        <p:nvPicPr>
          <p:cNvPr id="28" name="Immagine 27" descr="Inteligencia artificial - Iconos gratis de tecnología">
            <a:extLst>
              <a:ext uri="{FF2B5EF4-FFF2-40B4-BE49-F238E27FC236}">
                <a16:creationId xmlns:a16="http://schemas.microsoft.com/office/drawing/2014/main" id="{8A36B453-6EAB-CEED-D343-2CDB9C21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565" y="2911399"/>
            <a:ext cx="1197429" cy="1186543"/>
          </a:xfrm>
          <a:prstGeom prst="rect">
            <a:avLst/>
          </a:prstGeom>
        </p:spPr>
      </p:pic>
      <p:pic>
        <p:nvPicPr>
          <p:cNvPr id="30" name="Immagine 29" descr="Gitlab, logo, logos icon - Free download on Iconfinder">
            <a:extLst>
              <a:ext uri="{FF2B5EF4-FFF2-40B4-BE49-F238E27FC236}">
                <a16:creationId xmlns:a16="http://schemas.microsoft.com/office/drawing/2014/main" id="{7087D159-927D-C927-5292-258899BA1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861" y="4359199"/>
            <a:ext cx="1228061" cy="1228061"/>
          </a:xfrm>
          <a:prstGeom prst="rect">
            <a:avLst/>
          </a:prstGeom>
        </p:spPr>
      </p:pic>
      <p:pic>
        <p:nvPicPr>
          <p:cNvPr id="31" name="Immagine 30" descr="How to List Crontab Entries Across All Mac, Windows, and ...">
            <a:extLst>
              <a:ext uri="{FF2B5EF4-FFF2-40B4-BE49-F238E27FC236}">
                <a16:creationId xmlns:a16="http://schemas.microsoft.com/office/drawing/2014/main" id="{06109188-71A4-2DE3-3F7A-7EBFE2FF2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70" y="1924342"/>
            <a:ext cx="1321982" cy="1224517"/>
          </a:xfrm>
          <a:prstGeom prst="rect">
            <a:avLst/>
          </a:prstGeom>
        </p:spPr>
      </p:pic>
      <p:pic>
        <p:nvPicPr>
          <p:cNvPr id="33" name="Segnaposto contenuto 9" descr="File:Jenkins logo.svg - Wikimedia Commons">
            <a:extLst>
              <a:ext uri="{FF2B5EF4-FFF2-40B4-BE49-F238E27FC236}">
                <a16:creationId xmlns:a16="http://schemas.microsoft.com/office/drawing/2014/main" id="{E7D0A106-59F9-D829-06E1-E4BF97944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472193" y="2820004"/>
            <a:ext cx="988222" cy="1372054"/>
          </a:xfrm>
        </p:spPr>
      </p:pic>
      <p:sp>
        <p:nvSpPr>
          <p:cNvPr id="34" name="Nuvola 33">
            <a:extLst>
              <a:ext uri="{FF2B5EF4-FFF2-40B4-BE49-F238E27FC236}">
                <a16:creationId xmlns:a16="http://schemas.microsoft.com/office/drawing/2014/main" id="{D8A1EB5A-9350-4984-A8B9-F64A2F8550E5}"/>
              </a:ext>
            </a:extLst>
          </p:cNvPr>
          <p:cNvSpPr/>
          <p:nvPr/>
        </p:nvSpPr>
        <p:spPr>
          <a:xfrm>
            <a:off x="4790782" y="2209956"/>
            <a:ext cx="3101730" cy="25904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 descr="Tekton · GitHub">
            <a:extLst>
              <a:ext uri="{FF2B5EF4-FFF2-40B4-BE49-F238E27FC236}">
                <a16:creationId xmlns:a16="http://schemas.microsoft.com/office/drawing/2014/main" id="{8497646C-66CB-32A5-743E-181E515E5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602" y="2730168"/>
            <a:ext cx="595925" cy="586155"/>
          </a:xfrm>
          <a:prstGeom prst="rect">
            <a:avLst/>
          </a:prstGeom>
        </p:spPr>
      </p:pic>
      <p:pic>
        <p:nvPicPr>
          <p:cNvPr id="36" name="Immagine 35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C567C31D-0555-149C-B1B7-6D2435708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502" y="2889072"/>
            <a:ext cx="2508738" cy="1469962"/>
          </a:xfrm>
          <a:prstGeom prst="rect">
            <a:avLst/>
          </a:prstGeom>
        </p:spPr>
      </p:pic>
      <p:pic>
        <p:nvPicPr>
          <p:cNvPr id="37" name="Elemento grafico 36" descr="Sonarqube Vector SVG Icon (2) - SVG Repo">
            <a:extLst>
              <a:ext uri="{FF2B5EF4-FFF2-40B4-BE49-F238E27FC236}">
                <a16:creationId xmlns:a16="http://schemas.microsoft.com/office/drawing/2014/main" id="{B14706CC-904F-73C7-461B-7E8BDBC7F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38523" y="791570"/>
            <a:ext cx="1861458" cy="1861458"/>
          </a:xfrm>
          <a:prstGeom prst="rect">
            <a:avLst/>
          </a:prstGeom>
        </p:spPr>
      </p:pic>
      <p:pic>
        <p:nvPicPr>
          <p:cNvPr id="38" name="Immagine 37" descr="Test icons for free download | Freepik">
            <a:extLst>
              <a:ext uri="{FF2B5EF4-FFF2-40B4-BE49-F238E27FC236}">
                <a16:creationId xmlns:a16="http://schemas.microsoft.com/office/drawing/2014/main" id="{7F1AC412-AA4C-9457-CA01-3BB3AB5094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9168" y="5242108"/>
            <a:ext cx="971108" cy="10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1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Integrazione con AI generativa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7E4CF0A-4BC9-86B2-2E36-EDB32DF182E5}"/>
              </a:ext>
            </a:extLst>
          </p:cNvPr>
          <p:cNvCxnSpPr/>
          <p:nvPr/>
        </p:nvCxnSpPr>
        <p:spPr>
          <a:xfrm flipH="1" flipV="1">
            <a:off x="5405967" y="1924342"/>
            <a:ext cx="10585" cy="512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Immagine 2" descr="Icona di analisi vettoriale 424442 Arte vettoriale a Vecteezy">
            <a:extLst>
              <a:ext uri="{FF2B5EF4-FFF2-40B4-BE49-F238E27FC236}">
                <a16:creationId xmlns:a16="http://schemas.microsoft.com/office/drawing/2014/main" id="{FFAE4117-551E-84A2-DA0B-973B82DB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83" y="1970359"/>
            <a:ext cx="423334" cy="406401"/>
          </a:xfrm>
          <a:prstGeom prst="rect">
            <a:avLst/>
          </a:prstGeom>
        </p:spPr>
      </p:pic>
      <p:pic>
        <p:nvPicPr>
          <p:cNvPr id="4" name="Immagine 3" descr="Inteligencia artificial - Iconos gratis de tecnología">
            <a:extLst>
              <a:ext uri="{FF2B5EF4-FFF2-40B4-BE49-F238E27FC236}">
                <a16:creationId xmlns:a16="http://schemas.microsoft.com/office/drawing/2014/main" id="{8503462A-B5F6-1436-B635-0AEB02D5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565" y="2911399"/>
            <a:ext cx="1197429" cy="1186543"/>
          </a:xfrm>
          <a:prstGeom prst="rect">
            <a:avLst/>
          </a:prstGeom>
        </p:spPr>
      </p:pic>
      <p:pic>
        <p:nvPicPr>
          <p:cNvPr id="7" name="Immagine 6" descr="Gitlab, logo, logos icon - Free download on Iconfinder">
            <a:extLst>
              <a:ext uri="{FF2B5EF4-FFF2-40B4-BE49-F238E27FC236}">
                <a16:creationId xmlns:a16="http://schemas.microsoft.com/office/drawing/2014/main" id="{E354876D-0BB0-F59B-0CC7-0C895BCD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861" y="4359199"/>
            <a:ext cx="1228061" cy="1228061"/>
          </a:xfrm>
          <a:prstGeom prst="rect">
            <a:avLst/>
          </a:prstGeom>
        </p:spPr>
      </p:pic>
      <p:pic>
        <p:nvPicPr>
          <p:cNvPr id="8" name="Immagine 7" descr="How to List Crontab Entries Across All Mac, Windows, and ...">
            <a:extLst>
              <a:ext uri="{FF2B5EF4-FFF2-40B4-BE49-F238E27FC236}">
                <a16:creationId xmlns:a16="http://schemas.microsoft.com/office/drawing/2014/main" id="{F5E9E676-4BA2-7677-60A6-C784C4A52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70" y="1924342"/>
            <a:ext cx="1321982" cy="1224517"/>
          </a:xfrm>
          <a:prstGeom prst="rect">
            <a:avLst/>
          </a:prstGeom>
        </p:spPr>
      </p:pic>
      <p:pic>
        <p:nvPicPr>
          <p:cNvPr id="10" name="Segnaposto contenuto 9" descr="File:Jenkins logo.svg - Wikimedia Commons">
            <a:extLst>
              <a:ext uri="{FF2B5EF4-FFF2-40B4-BE49-F238E27FC236}">
                <a16:creationId xmlns:a16="http://schemas.microsoft.com/office/drawing/2014/main" id="{CC70A865-84A9-31D7-9A43-EAC1E673C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472193" y="2820004"/>
            <a:ext cx="988222" cy="1372054"/>
          </a:xfrm>
        </p:spPr>
      </p:pic>
      <p:sp>
        <p:nvSpPr>
          <p:cNvPr id="11" name="Nuvola 10">
            <a:extLst>
              <a:ext uri="{FF2B5EF4-FFF2-40B4-BE49-F238E27FC236}">
                <a16:creationId xmlns:a16="http://schemas.microsoft.com/office/drawing/2014/main" id="{35F6268F-3A10-7449-5942-3F32087BE214}"/>
              </a:ext>
            </a:extLst>
          </p:cNvPr>
          <p:cNvSpPr/>
          <p:nvPr/>
        </p:nvSpPr>
        <p:spPr>
          <a:xfrm>
            <a:off x="4790782" y="2209956"/>
            <a:ext cx="3101730" cy="25904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Tekton · GitHub">
            <a:extLst>
              <a:ext uri="{FF2B5EF4-FFF2-40B4-BE49-F238E27FC236}">
                <a16:creationId xmlns:a16="http://schemas.microsoft.com/office/drawing/2014/main" id="{1AD77A1E-8AC8-5674-4D75-F788DCFB0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602" y="2730168"/>
            <a:ext cx="595925" cy="586155"/>
          </a:xfrm>
          <a:prstGeom prst="rect">
            <a:avLst/>
          </a:prstGeom>
        </p:spPr>
      </p:pic>
      <p:pic>
        <p:nvPicPr>
          <p:cNvPr id="17" name="Immagine 16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6F19079C-DF9D-5904-855C-403449C67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502" y="2889072"/>
            <a:ext cx="2508738" cy="1469962"/>
          </a:xfrm>
          <a:prstGeom prst="rect">
            <a:avLst/>
          </a:prstGeom>
        </p:spPr>
      </p:pic>
      <p:pic>
        <p:nvPicPr>
          <p:cNvPr id="18" name="Elemento grafico 17" descr="Sonarqube Vector SVG Icon (2) - SVG Repo">
            <a:extLst>
              <a:ext uri="{FF2B5EF4-FFF2-40B4-BE49-F238E27FC236}">
                <a16:creationId xmlns:a16="http://schemas.microsoft.com/office/drawing/2014/main" id="{2C81147C-CF60-95DD-0011-133E6BA7A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38523" y="791570"/>
            <a:ext cx="1861458" cy="1861458"/>
          </a:xfrm>
          <a:prstGeom prst="rect">
            <a:avLst/>
          </a:prstGeom>
        </p:spPr>
      </p:pic>
      <p:pic>
        <p:nvPicPr>
          <p:cNvPr id="20" name="Immagine 19" descr="Test icons for free download | Freepik">
            <a:extLst>
              <a:ext uri="{FF2B5EF4-FFF2-40B4-BE49-F238E27FC236}">
                <a16:creationId xmlns:a16="http://schemas.microsoft.com/office/drawing/2014/main" id="{6285C4B4-196F-E9C9-DC05-0451D5E6AD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9168" y="5242108"/>
            <a:ext cx="971108" cy="10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3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Integrazione con AI generativa</a:t>
            </a:r>
            <a:endParaRPr lang="it-IT" b="0" dirty="0">
              <a:latin typeface="Amelia Black" panose="02000503040000020004" pitchFamily="50" charset="0"/>
              <a:ea typeface="Calibri"/>
              <a:cs typeface="Calibri"/>
            </a:endParaRPr>
          </a:p>
          <a:p>
            <a:endParaRPr lang="it-IT" dirty="0">
              <a:ea typeface="Calibri"/>
              <a:cs typeface="Calibri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7E4CF0A-4BC9-86B2-2E36-EDB32DF182E5}"/>
              </a:ext>
            </a:extLst>
          </p:cNvPr>
          <p:cNvCxnSpPr/>
          <p:nvPr/>
        </p:nvCxnSpPr>
        <p:spPr>
          <a:xfrm flipV="1">
            <a:off x="7999239" y="3507856"/>
            <a:ext cx="704850" cy="6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Immagine 2" descr="Icona di analisi vettoriale 424442 Arte vettoriale a Vecteezy">
            <a:extLst>
              <a:ext uri="{FF2B5EF4-FFF2-40B4-BE49-F238E27FC236}">
                <a16:creationId xmlns:a16="http://schemas.microsoft.com/office/drawing/2014/main" id="{FFAE4117-551E-84A2-DA0B-973B82DB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873" y="3035298"/>
            <a:ext cx="423334" cy="406401"/>
          </a:xfrm>
          <a:prstGeom prst="rect">
            <a:avLst/>
          </a:prstGeom>
        </p:spPr>
      </p:pic>
      <p:pic>
        <p:nvPicPr>
          <p:cNvPr id="8" name="Immagine 7" descr="File - Free icons">
            <a:extLst>
              <a:ext uri="{FF2B5EF4-FFF2-40B4-BE49-F238E27FC236}">
                <a16:creationId xmlns:a16="http://schemas.microsoft.com/office/drawing/2014/main" id="{93942094-9C6C-8922-FA4E-B0A56308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07" y="3606800"/>
            <a:ext cx="372534" cy="414867"/>
          </a:xfrm>
          <a:prstGeom prst="rect">
            <a:avLst/>
          </a:prstGeom>
        </p:spPr>
      </p:pic>
      <p:pic>
        <p:nvPicPr>
          <p:cNvPr id="26" name="Immagine 25" descr="File - Free files and folders icons">
            <a:extLst>
              <a:ext uri="{FF2B5EF4-FFF2-40B4-BE49-F238E27FC236}">
                <a16:creationId xmlns:a16="http://schemas.microsoft.com/office/drawing/2014/main" id="{0C5B3B2E-FC28-2FC6-51DF-2E9CE9B2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505" y="3026831"/>
            <a:ext cx="355600" cy="397934"/>
          </a:xfrm>
          <a:prstGeom prst="rect">
            <a:avLst/>
          </a:prstGeom>
        </p:spPr>
      </p:pic>
      <p:pic>
        <p:nvPicPr>
          <p:cNvPr id="4" name="Immagine 3" descr="Inteligencia artificial - Iconos gratis de tecnología">
            <a:extLst>
              <a:ext uri="{FF2B5EF4-FFF2-40B4-BE49-F238E27FC236}">
                <a16:creationId xmlns:a16="http://schemas.microsoft.com/office/drawing/2014/main" id="{DB2874F2-C88D-041F-D92F-78D724A64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65" y="2911399"/>
            <a:ext cx="1197429" cy="1186543"/>
          </a:xfrm>
          <a:prstGeom prst="rect">
            <a:avLst/>
          </a:prstGeom>
        </p:spPr>
      </p:pic>
      <p:pic>
        <p:nvPicPr>
          <p:cNvPr id="10" name="Immagine 9" descr="Gitlab, logo, logos icon - Free download on Iconfinder">
            <a:extLst>
              <a:ext uri="{FF2B5EF4-FFF2-40B4-BE49-F238E27FC236}">
                <a16:creationId xmlns:a16="http://schemas.microsoft.com/office/drawing/2014/main" id="{310D7BD5-C470-FF68-32E8-B1818E424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861" y="4359199"/>
            <a:ext cx="1228061" cy="1228061"/>
          </a:xfrm>
          <a:prstGeom prst="rect">
            <a:avLst/>
          </a:prstGeom>
        </p:spPr>
      </p:pic>
      <p:pic>
        <p:nvPicPr>
          <p:cNvPr id="11" name="Immagine 10" descr="How to List Crontab Entries Across All Mac, Windows, and ...">
            <a:extLst>
              <a:ext uri="{FF2B5EF4-FFF2-40B4-BE49-F238E27FC236}">
                <a16:creationId xmlns:a16="http://schemas.microsoft.com/office/drawing/2014/main" id="{AFDE273D-003C-3080-3D14-C16C60110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470" y="1924342"/>
            <a:ext cx="1321982" cy="1224517"/>
          </a:xfrm>
          <a:prstGeom prst="rect">
            <a:avLst/>
          </a:prstGeom>
        </p:spPr>
      </p:pic>
      <p:pic>
        <p:nvPicPr>
          <p:cNvPr id="13" name="Segnaposto contenuto 9" descr="File:Jenkins logo.svg - Wikimedia Commons">
            <a:extLst>
              <a:ext uri="{FF2B5EF4-FFF2-40B4-BE49-F238E27FC236}">
                <a16:creationId xmlns:a16="http://schemas.microsoft.com/office/drawing/2014/main" id="{C95D5ADD-4EBE-85EE-E612-6094E182F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472193" y="2820004"/>
            <a:ext cx="988222" cy="1372054"/>
          </a:xfrm>
        </p:spPr>
      </p:pic>
      <p:sp>
        <p:nvSpPr>
          <p:cNvPr id="17" name="Nuvola 16">
            <a:extLst>
              <a:ext uri="{FF2B5EF4-FFF2-40B4-BE49-F238E27FC236}">
                <a16:creationId xmlns:a16="http://schemas.microsoft.com/office/drawing/2014/main" id="{7CBDEC81-2436-3898-2324-2FCECA2C1782}"/>
              </a:ext>
            </a:extLst>
          </p:cNvPr>
          <p:cNvSpPr/>
          <p:nvPr/>
        </p:nvSpPr>
        <p:spPr>
          <a:xfrm>
            <a:off x="4790782" y="2209956"/>
            <a:ext cx="3101730" cy="25904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Tekton · GitHub">
            <a:extLst>
              <a:ext uri="{FF2B5EF4-FFF2-40B4-BE49-F238E27FC236}">
                <a16:creationId xmlns:a16="http://schemas.microsoft.com/office/drawing/2014/main" id="{DF4A194C-A8FC-0291-D0AB-1382EDC2DA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602" y="2730168"/>
            <a:ext cx="595925" cy="586155"/>
          </a:xfrm>
          <a:prstGeom prst="rect">
            <a:avLst/>
          </a:prstGeom>
        </p:spPr>
      </p:pic>
      <p:pic>
        <p:nvPicPr>
          <p:cNvPr id="21" name="Immagine 20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1C5661B4-9ADF-0442-54CF-820D2319E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5502" y="2889072"/>
            <a:ext cx="2508738" cy="1469962"/>
          </a:xfrm>
          <a:prstGeom prst="rect">
            <a:avLst/>
          </a:prstGeom>
        </p:spPr>
      </p:pic>
      <p:pic>
        <p:nvPicPr>
          <p:cNvPr id="22" name="Elemento grafico 21" descr="Sonarqube Vector SVG Icon (2) - SVG Repo">
            <a:extLst>
              <a:ext uri="{FF2B5EF4-FFF2-40B4-BE49-F238E27FC236}">
                <a16:creationId xmlns:a16="http://schemas.microsoft.com/office/drawing/2014/main" id="{D5EA62DE-1F56-BCA1-8B16-D496718ABB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8523" y="791570"/>
            <a:ext cx="1861458" cy="1861458"/>
          </a:xfrm>
          <a:prstGeom prst="rect">
            <a:avLst/>
          </a:prstGeom>
        </p:spPr>
      </p:pic>
      <p:pic>
        <p:nvPicPr>
          <p:cNvPr id="24" name="Immagine 23" descr="Test icons for free download | Freepik">
            <a:extLst>
              <a:ext uri="{FF2B5EF4-FFF2-40B4-BE49-F238E27FC236}">
                <a16:creationId xmlns:a16="http://schemas.microsoft.com/office/drawing/2014/main" id="{056FDA41-D51D-DB9C-32E3-430DE1AE31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9168" y="5242108"/>
            <a:ext cx="971108" cy="10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7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Integrazione con AI generativa</a:t>
            </a:r>
            <a:endParaRPr lang="it-IT" b="0" dirty="0">
              <a:latin typeface="Amelia Black" panose="02000503040000020004" pitchFamily="50" charset="0"/>
              <a:ea typeface="Calibri"/>
              <a:cs typeface="Calibri"/>
            </a:endParaRPr>
          </a:p>
          <a:p>
            <a:endParaRPr lang="it-IT" dirty="0">
              <a:ea typeface="Calibri"/>
              <a:cs typeface="Calibri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7E4CF0A-4BC9-86B2-2E36-EDB32DF182E5}"/>
              </a:ext>
            </a:extLst>
          </p:cNvPr>
          <p:cNvCxnSpPr/>
          <p:nvPr/>
        </p:nvCxnSpPr>
        <p:spPr>
          <a:xfrm>
            <a:off x="5663215" y="4695685"/>
            <a:ext cx="9494" cy="4825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Immagine 7" descr="File - Free icons">
            <a:extLst>
              <a:ext uri="{FF2B5EF4-FFF2-40B4-BE49-F238E27FC236}">
                <a16:creationId xmlns:a16="http://schemas.microsoft.com/office/drawing/2014/main" id="{93942094-9C6C-8922-FA4E-B0A56308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2" y="4800429"/>
            <a:ext cx="372534" cy="414867"/>
          </a:xfrm>
          <a:prstGeom prst="rect">
            <a:avLst/>
          </a:prstGeom>
        </p:spPr>
      </p:pic>
      <p:pic>
        <p:nvPicPr>
          <p:cNvPr id="9" name="Immagine 8" descr="Servizi infermieristici domiciliari - ABC della Salute">
            <a:extLst>
              <a:ext uri="{FF2B5EF4-FFF2-40B4-BE49-F238E27FC236}">
                <a16:creationId xmlns:a16="http://schemas.microsoft.com/office/drawing/2014/main" id="{D94B6EEA-C62F-2F3C-74AA-E275E475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212" y="4851213"/>
            <a:ext cx="544513" cy="276225"/>
          </a:xfrm>
          <a:prstGeom prst="rect">
            <a:avLst/>
          </a:prstGeom>
        </p:spPr>
      </p:pic>
      <p:pic>
        <p:nvPicPr>
          <p:cNvPr id="22" name="Immagine 21" descr="Inteligencia artificial - Iconos gratis de tecnología">
            <a:extLst>
              <a:ext uri="{FF2B5EF4-FFF2-40B4-BE49-F238E27FC236}">
                <a16:creationId xmlns:a16="http://schemas.microsoft.com/office/drawing/2014/main" id="{99694C43-1A49-2706-B60C-C2FF6AF7E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565" y="2911399"/>
            <a:ext cx="1197429" cy="1186543"/>
          </a:xfrm>
          <a:prstGeom prst="rect">
            <a:avLst/>
          </a:prstGeom>
        </p:spPr>
      </p:pic>
      <p:pic>
        <p:nvPicPr>
          <p:cNvPr id="24" name="Immagine 23" descr="Test icons for free download | Freepik">
            <a:extLst>
              <a:ext uri="{FF2B5EF4-FFF2-40B4-BE49-F238E27FC236}">
                <a16:creationId xmlns:a16="http://schemas.microsoft.com/office/drawing/2014/main" id="{42D6179B-CC82-6EF2-3026-BBAC8967F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168" y="5242108"/>
            <a:ext cx="971108" cy="1050852"/>
          </a:xfrm>
          <a:prstGeom prst="rect">
            <a:avLst/>
          </a:prstGeom>
        </p:spPr>
      </p:pic>
      <p:pic>
        <p:nvPicPr>
          <p:cNvPr id="25" name="Immagine 24" descr="Gitlab, logo, logos icon - Free download on Iconfinder">
            <a:extLst>
              <a:ext uri="{FF2B5EF4-FFF2-40B4-BE49-F238E27FC236}">
                <a16:creationId xmlns:a16="http://schemas.microsoft.com/office/drawing/2014/main" id="{CC95CF3E-3476-F124-5720-8968AF68C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861" y="4359199"/>
            <a:ext cx="1228061" cy="1228061"/>
          </a:xfrm>
          <a:prstGeom prst="rect">
            <a:avLst/>
          </a:prstGeom>
        </p:spPr>
      </p:pic>
      <p:pic>
        <p:nvPicPr>
          <p:cNvPr id="26" name="Immagine 25" descr="How to List Crontab Entries Across All Mac, Windows, and ...">
            <a:extLst>
              <a:ext uri="{FF2B5EF4-FFF2-40B4-BE49-F238E27FC236}">
                <a16:creationId xmlns:a16="http://schemas.microsoft.com/office/drawing/2014/main" id="{921DBEE2-6382-5A19-3C3E-C89FB023B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470" y="1924342"/>
            <a:ext cx="1321982" cy="1224517"/>
          </a:xfrm>
          <a:prstGeom prst="rect">
            <a:avLst/>
          </a:prstGeom>
        </p:spPr>
      </p:pic>
      <p:pic>
        <p:nvPicPr>
          <p:cNvPr id="27" name="Segnaposto contenuto 9" descr="File:Jenkins logo.svg - Wikimedia Commons">
            <a:extLst>
              <a:ext uri="{FF2B5EF4-FFF2-40B4-BE49-F238E27FC236}">
                <a16:creationId xmlns:a16="http://schemas.microsoft.com/office/drawing/2014/main" id="{6FC0A808-EB53-8F74-3EBB-182F57C9F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472193" y="2820004"/>
            <a:ext cx="988222" cy="1372054"/>
          </a:xfrm>
        </p:spPr>
      </p:pic>
      <p:sp>
        <p:nvSpPr>
          <p:cNvPr id="28" name="Nuvola 27">
            <a:extLst>
              <a:ext uri="{FF2B5EF4-FFF2-40B4-BE49-F238E27FC236}">
                <a16:creationId xmlns:a16="http://schemas.microsoft.com/office/drawing/2014/main" id="{5B8CA7D6-FCA4-AE03-7D0E-0056C79AEDE7}"/>
              </a:ext>
            </a:extLst>
          </p:cNvPr>
          <p:cNvSpPr/>
          <p:nvPr/>
        </p:nvSpPr>
        <p:spPr>
          <a:xfrm>
            <a:off x="4790782" y="2209956"/>
            <a:ext cx="3101730" cy="25904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 descr="Tekton · GitHub">
            <a:extLst>
              <a:ext uri="{FF2B5EF4-FFF2-40B4-BE49-F238E27FC236}">
                <a16:creationId xmlns:a16="http://schemas.microsoft.com/office/drawing/2014/main" id="{E288D589-BE2C-FF54-6101-EB531874F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602" y="2730168"/>
            <a:ext cx="595925" cy="586155"/>
          </a:xfrm>
          <a:prstGeom prst="rect">
            <a:avLst/>
          </a:prstGeom>
        </p:spPr>
      </p:pic>
      <p:pic>
        <p:nvPicPr>
          <p:cNvPr id="30" name="Immagine 29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6B4811AA-776B-C0A2-A0F1-5204D24595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5502" y="2889072"/>
            <a:ext cx="2508738" cy="1469962"/>
          </a:xfrm>
          <a:prstGeom prst="rect">
            <a:avLst/>
          </a:prstGeom>
        </p:spPr>
      </p:pic>
      <p:pic>
        <p:nvPicPr>
          <p:cNvPr id="31" name="Elemento grafico 30" descr="Sonarqube Vector SVG Icon (2) - SVG Repo">
            <a:extLst>
              <a:ext uri="{FF2B5EF4-FFF2-40B4-BE49-F238E27FC236}">
                <a16:creationId xmlns:a16="http://schemas.microsoft.com/office/drawing/2014/main" id="{7E4CC03C-4618-597A-05F6-353D83F53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8523" y="791570"/>
            <a:ext cx="1861458" cy="18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46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Integrazione con AI generativa</a:t>
            </a:r>
            <a:endParaRPr lang="it-IT" b="0" dirty="0">
              <a:latin typeface="Amelia Black" panose="02000503040000020004" pitchFamily="50" charset="0"/>
              <a:ea typeface="Calibri"/>
              <a:cs typeface="Calibri"/>
            </a:endParaRPr>
          </a:p>
          <a:p>
            <a:endParaRPr lang="it-IT" dirty="0">
              <a:ea typeface="Calibri"/>
              <a:cs typeface="Calibri"/>
            </a:endParaRPr>
          </a:p>
        </p:txBody>
      </p:sp>
      <p:pic>
        <p:nvPicPr>
          <p:cNvPr id="8" name="Immagine 7" descr="File - Free icons">
            <a:extLst>
              <a:ext uri="{FF2B5EF4-FFF2-40B4-BE49-F238E27FC236}">
                <a16:creationId xmlns:a16="http://schemas.microsoft.com/office/drawing/2014/main" id="{93942094-9C6C-8922-FA4E-B0A56308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260" y="4405411"/>
            <a:ext cx="372534" cy="414867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BF09DF9-08DA-E11A-D982-2B5AF0D22CF9}"/>
              </a:ext>
            </a:extLst>
          </p:cNvPr>
          <p:cNvCxnSpPr/>
          <p:nvPr/>
        </p:nvCxnSpPr>
        <p:spPr>
          <a:xfrm flipH="1">
            <a:off x="3231643" y="3971395"/>
            <a:ext cx="1522413" cy="607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Immagine 3" descr="Inteligencia artificial - Iconos gratis de tecnología">
            <a:extLst>
              <a:ext uri="{FF2B5EF4-FFF2-40B4-BE49-F238E27FC236}">
                <a16:creationId xmlns:a16="http://schemas.microsoft.com/office/drawing/2014/main" id="{C300EC5E-E3D4-B5FB-6064-1E05287D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565" y="2911399"/>
            <a:ext cx="1197429" cy="1186543"/>
          </a:xfrm>
          <a:prstGeom prst="rect">
            <a:avLst/>
          </a:prstGeom>
        </p:spPr>
      </p:pic>
      <p:pic>
        <p:nvPicPr>
          <p:cNvPr id="5" name="Immagine 4" descr="Gitlab, logo, logos icon - Free download on Iconfinder">
            <a:extLst>
              <a:ext uri="{FF2B5EF4-FFF2-40B4-BE49-F238E27FC236}">
                <a16:creationId xmlns:a16="http://schemas.microsoft.com/office/drawing/2014/main" id="{6EBB631B-19B5-B1CD-BC26-38E64164D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861" y="4359199"/>
            <a:ext cx="1228061" cy="1228061"/>
          </a:xfrm>
          <a:prstGeom prst="rect">
            <a:avLst/>
          </a:prstGeom>
        </p:spPr>
      </p:pic>
      <p:pic>
        <p:nvPicPr>
          <p:cNvPr id="6" name="Immagine 5" descr="How to List Crontab Entries Across All Mac, Windows, and ...">
            <a:extLst>
              <a:ext uri="{FF2B5EF4-FFF2-40B4-BE49-F238E27FC236}">
                <a16:creationId xmlns:a16="http://schemas.microsoft.com/office/drawing/2014/main" id="{E9CDA7A9-4A22-9FB6-19F3-E285385EA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470" y="1924342"/>
            <a:ext cx="1321982" cy="1224517"/>
          </a:xfrm>
          <a:prstGeom prst="rect">
            <a:avLst/>
          </a:prstGeom>
        </p:spPr>
      </p:pic>
      <p:pic>
        <p:nvPicPr>
          <p:cNvPr id="9" name="Segnaposto contenuto 9" descr="File:Jenkins logo.svg - Wikimedia Commons">
            <a:extLst>
              <a:ext uri="{FF2B5EF4-FFF2-40B4-BE49-F238E27FC236}">
                <a16:creationId xmlns:a16="http://schemas.microsoft.com/office/drawing/2014/main" id="{A7474C19-5EAF-8492-793D-E77E9145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472193" y="2820004"/>
            <a:ext cx="988222" cy="1372054"/>
          </a:xfrm>
        </p:spPr>
      </p:pic>
      <p:sp>
        <p:nvSpPr>
          <p:cNvPr id="10" name="Nuvola 9">
            <a:extLst>
              <a:ext uri="{FF2B5EF4-FFF2-40B4-BE49-F238E27FC236}">
                <a16:creationId xmlns:a16="http://schemas.microsoft.com/office/drawing/2014/main" id="{298DD984-C715-3F0B-34E0-67AC4E13FCF7}"/>
              </a:ext>
            </a:extLst>
          </p:cNvPr>
          <p:cNvSpPr/>
          <p:nvPr/>
        </p:nvSpPr>
        <p:spPr>
          <a:xfrm>
            <a:off x="4790782" y="2209956"/>
            <a:ext cx="3101730" cy="25904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Tekton · GitHub">
            <a:extLst>
              <a:ext uri="{FF2B5EF4-FFF2-40B4-BE49-F238E27FC236}">
                <a16:creationId xmlns:a16="http://schemas.microsoft.com/office/drawing/2014/main" id="{20C6DDF4-2744-3E15-D237-E9DB0D0E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602" y="2730168"/>
            <a:ext cx="595925" cy="586155"/>
          </a:xfrm>
          <a:prstGeom prst="rect">
            <a:avLst/>
          </a:prstGeom>
        </p:spPr>
      </p:pic>
      <p:pic>
        <p:nvPicPr>
          <p:cNvPr id="15" name="Immagine 14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EFB4C28E-583F-E649-7D71-F69F73EA3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502" y="2889072"/>
            <a:ext cx="2508738" cy="1469962"/>
          </a:xfrm>
          <a:prstGeom prst="rect">
            <a:avLst/>
          </a:prstGeom>
        </p:spPr>
      </p:pic>
      <p:pic>
        <p:nvPicPr>
          <p:cNvPr id="17" name="Elemento grafico 16" descr="Sonarqube Vector SVG Icon (2) - SVG Repo">
            <a:extLst>
              <a:ext uri="{FF2B5EF4-FFF2-40B4-BE49-F238E27FC236}">
                <a16:creationId xmlns:a16="http://schemas.microsoft.com/office/drawing/2014/main" id="{139CAA02-BFE8-921A-19F7-6E8EF08C00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38523" y="791570"/>
            <a:ext cx="1861458" cy="1861458"/>
          </a:xfrm>
          <a:prstGeom prst="rect">
            <a:avLst/>
          </a:prstGeom>
        </p:spPr>
      </p:pic>
      <p:pic>
        <p:nvPicPr>
          <p:cNvPr id="18" name="Immagine 17" descr="Test icons for free download | Freepik">
            <a:extLst>
              <a:ext uri="{FF2B5EF4-FFF2-40B4-BE49-F238E27FC236}">
                <a16:creationId xmlns:a16="http://schemas.microsoft.com/office/drawing/2014/main" id="{CED00AC9-8DE2-B9A0-2CA0-97D18EF1B1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9168" y="5242108"/>
            <a:ext cx="971108" cy="10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2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File:Claude Ai.svg - Wikipedia">
            <a:extLst>
              <a:ext uri="{FF2B5EF4-FFF2-40B4-BE49-F238E27FC236}">
                <a16:creationId xmlns:a16="http://schemas.microsoft.com/office/drawing/2014/main" id="{7F1F1C6D-6793-36B1-37AF-15236E2A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513" y="4976245"/>
            <a:ext cx="2743200" cy="589788"/>
          </a:xfrm>
          <a:prstGeom prst="rect">
            <a:avLst/>
          </a:prstGeom>
        </p:spPr>
      </p:pic>
      <p:pic>
        <p:nvPicPr>
          <p:cNvPr id="13" name="Immagine 12" descr="File:Google Gemini logo.svg - Wikipedia">
            <a:extLst>
              <a:ext uri="{FF2B5EF4-FFF2-40B4-BE49-F238E27FC236}">
                <a16:creationId xmlns:a16="http://schemas.microsoft.com/office/drawing/2014/main" id="{6FDF77B0-2D84-08F5-708B-50A985D1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13" y="2972521"/>
            <a:ext cx="2743200" cy="1013698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4EF6AD9-0B14-8532-6F77-96995E8F6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8513" y="1603968"/>
            <a:ext cx="2984501" cy="875157"/>
          </a:xfrm>
          <a:prstGeom prst="rect">
            <a:avLst/>
          </a:prstGeom>
        </p:spPr>
      </p:pic>
      <p:pic>
        <p:nvPicPr>
          <p:cNvPr id="5" name="Immagine 4" descr="Immagine che contiene schizzo, disegno, Viso umano, illustrazione&#10;&#10;Descrizione generata automaticamente">
            <a:extLst>
              <a:ext uri="{FF2B5EF4-FFF2-40B4-BE49-F238E27FC236}">
                <a16:creationId xmlns:a16="http://schemas.microsoft.com/office/drawing/2014/main" id="{C0B751E9-47CF-64A8-5E49-F0FE9CA95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66" y="1603968"/>
            <a:ext cx="4114800" cy="4114800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54E7C7B3-C2F1-9672-2D66-0BFC40FD7651}"/>
              </a:ext>
            </a:extLst>
          </p:cNvPr>
          <p:cNvSpPr txBox="1">
            <a:spLocks/>
          </p:cNvSpPr>
          <p:nvPr/>
        </p:nvSpPr>
        <p:spPr>
          <a:xfrm>
            <a:off x="456536" y="452587"/>
            <a:ext cx="11293503" cy="59698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Quale modello utilizzare?</a:t>
            </a:r>
            <a:endParaRPr lang="it-IT" dirty="0">
              <a:latin typeface="Amelia Black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6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CE35B5B-595C-86FA-E648-7098949D46F8}"/>
              </a:ext>
            </a:extLst>
          </p:cNvPr>
          <p:cNvSpPr/>
          <p:nvPr/>
        </p:nvSpPr>
        <p:spPr>
          <a:xfrm>
            <a:off x="2171794" y="2619983"/>
            <a:ext cx="8194062" cy="1454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CEFB2-983B-C64B-15A9-993607E5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</a:rPr>
              <a:t>Requisiti</a:t>
            </a:r>
            <a:br>
              <a:rPr lang="it-IT" dirty="0">
                <a:latin typeface="Amelia Black" panose="02000503040000020004" pitchFamily="50" charset="0"/>
              </a:rPr>
            </a:br>
            <a:endParaRPr lang="en-US" dirty="0">
              <a:latin typeface="Amelia Black" panose="02000503040000020004" pitchFamily="50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0217770-D5D4-EE53-9031-033403BEBDD2}"/>
              </a:ext>
            </a:extLst>
          </p:cNvPr>
          <p:cNvSpPr/>
          <p:nvPr/>
        </p:nvSpPr>
        <p:spPr>
          <a:xfrm>
            <a:off x="3010511" y="2908884"/>
            <a:ext cx="6584373" cy="876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DFE09A8-2F48-0215-7E02-2E784532345F}"/>
              </a:ext>
            </a:extLst>
          </p:cNvPr>
          <p:cNvSpPr>
            <a:spLocks noChangeAspect="1"/>
          </p:cNvSpPr>
          <p:nvPr/>
        </p:nvSpPr>
        <p:spPr>
          <a:xfrm>
            <a:off x="1981786" y="2519665"/>
            <a:ext cx="1640212" cy="16402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71EE47-4F30-23C3-D26C-C75BDF678AA0}"/>
              </a:ext>
            </a:extLst>
          </p:cNvPr>
          <p:cNvSpPr txBox="1">
            <a:spLocks noChangeAspect="1"/>
          </p:cNvSpPr>
          <p:nvPr/>
        </p:nvSpPr>
        <p:spPr>
          <a:xfrm>
            <a:off x="3784633" y="2733841"/>
            <a:ext cx="462915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b="1" kern="1200" dirty="0">
                <a:solidFill>
                  <a:srgbClr val="13A538"/>
                </a:solidFill>
                <a:latin typeface="Amelia Black" panose="02000503040000020004" pitchFamily="50" charset="0"/>
              </a:rPr>
              <a:t>Sicurezza</a:t>
            </a:r>
            <a:endParaRPr lang="en-US" sz="5000" b="1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D638C5B-3DCE-7798-874F-D49ECCC52483}"/>
              </a:ext>
            </a:extLst>
          </p:cNvPr>
          <p:cNvSpPr>
            <a:spLocks noChangeAspect="1"/>
          </p:cNvSpPr>
          <p:nvPr/>
        </p:nvSpPr>
        <p:spPr>
          <a:xfrm>
            <a:off x="1506184" y="2230835"/>
            <a:ext cx="847177" cy="847177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EBFCDA-9712-ABF7-ED02-F19259361E7D}"/>
              </a:ext>
            </a:extLst>
          </p:cNvPr>
          <p:cNvSpPr txBox="1">
            <a:spLocks noChangeAspect="1"/>
          </p:cNvSpPr>
          <p:nvPr/>
        </p:nvSpPr>
        <p:spPr>
          <a:xfrm>
            <a:off x="1514234" y="2216816"/>
            <a:ext cx="8471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3</a:t>
            </a:r>
            <a:endParaRPr lang="en-US" sz="50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sp>
        <p:nvSpPr>
          <p:cNvPr id="11" name="Rettangolo 10" descr="Lock">
            <a:extLst>
              <a:ext uri="{FF2B5EF4-FFF2-40B4-BE49-F238E27FC236}">
                <a16:creationId xmlns:a16="http://schemas.microsoft.com/office/drawing/2014/main" id="{C0638A59-80BD-CF91-9D92-6D6567FDFF5E}"/>
              </a:ext>
            </a:extLst>
          </p:cNvPr>
          <p:cNvSpPr/>
          <p:nvPr/>
        </p:nvSpPr>
        <p:spPr>
          <a:xfrm>
            <a:off x="2222122" y="2722952"/>
            <a:ext cx="1142074" cy="114207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87634E-F79F-0D1E-02D2-EA4935AD2D81}"/>
              </a:ext>
            </a:extLst>
          </p:cNvPr>
          <p:cNvSpPr txBox="1"/>
          <p:nvPr/>
        </p:nvSpPr>
        <p:spPr>
          <a:xfrm>
            <a:off x="3812006" y="3484406"/>
            <a:ext cx="5057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it-IT" sz="2000" dirty="0">
                <a:latin typeface="Amelia" panose="02000503040000020004" pitchFamily="50" charset="0"/>
              </a:rPr>
              <a:t>Preferire modelli self-</a:t>
            </a:r>
            <a:r>
              <a:rPr lang="it-IT" sz="2000" dirty="0" err="1">
                <a:latin typeface="Amelia" panose="02000503040000020004" pitchFamily="50" charset="0"/>
              </a:rPr>
              <a:t>hostable</a:t>
            </a:r>
            <a:endParaRPr lang="it-IT" sz="2000" dirty="0">
              <a:latin typeface="Amelia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678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izzo, disegno, Viso umano, illustrazione&#10;&#10;Descrizione generata automaticamente">
            <a:extLst>
              <a:ext uri="{FF2B5EF4-FFF2-40B4-BE49-F238E27FC236}">
                <a16:creationId xmlns:a16="http://schemas.microsoft.com/office/drawing/2014/main" id="{C0B751E9-47CF-64A8-5E49-F0FE9CA9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60" y="1624903"/>
            <a:ext cx="4114800" cy="4114800"/>
          </a:xfrm>
          <a:prstGeom prst="rect">
            <a:avLst/>
          </a:prstGeom>
        </p:spPr>
      </p:pic>
      <p:pic>
        <p:nvPicPr>
          <p:cNvPr id="2" name="Immagine 1" descr="Mistral AI Icon Logo PNG Vector (SVG) Free Download">
            <a:extLst>
              <a:ext uri="{FF2B5EF4-FFF2-40B4-BE49-F238E27FC236}">
                <a16:creationId xmlns:a16="http://schemas.microsoft.com/office/drawing/2014/main" id="{07D59695-46EE-749F-5BC4-75EEBDF8C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840" y="1766145"/>
            <a:ext cx="2743200" cy="877824"/>
          </a:xfrm>
          <a:prstGeom prst="rect">
            <a:avLst/>
          </a:prstGeom>
        </p:spPr>
      </p:pic>
      <p:pic>
        <p:nvPicPr>
          <p:cNvPr id="3" name="Immagine 2" descr="code llama">
            <a:extLst>
              <a:ext uri="{FF2B5EF4-FFF2-40B4-BE49-F238E27FC236}">
                <a16:creationId xmlns:a16="http://schemas.microsoft.com/office/drawing/2014/main" id="{383561A2-2317-DDD7-0EC9-B5DF7AFAE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40" y="3158812"/>
            <a:ext cx="1989574" cy="137495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F5466D4-483E-4E8B-34BC-C3211865F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2677" y="4543810"/>
            <a:ext cx="1686449" cy="1694823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BC58874B-BD31-8B02-2281-CA18F280B0EA}"/>
              </a:ext>
            </a:extLst>
          </p:cNvPr>
          <p:cNvSpPr txBox="1">
            <a:spLocks/>
          </p:cNvSpPr>
          <p:nvPr/>
        </p:nvSpPr>
        <p:spPr>
          <a:xfrm>
            <a:off x="456536" y="452587"/>
            <a:ext cx="11293503" cy="59698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Quale modello utilizzare?</a:t>
            </a:r>
            <a:endParaRPr lang="it-IT" dirty="0">
              <a:latin typeface="Amelia Black" panose="02000503040000020004" pitchFamily="50" charset="0"/>
            </a:endParaRPr>
          </a:p>
        </p:txBody>
      </p:sp>
      <p:pic>
        <p:nvPicPr>
          <p:cNvPr id="8" name="Immagine 7" descr="File:Claude Ai.svg - Wikipedia">
            <a:extLst>
              <a:ext uri="{FF2B5EF4-FFF2-40B4-BE49-F238E27FC236}">
                <a16:creationId xmlns:a16="http://schemas.microsoft.com/office/drawing/2014/main" id="{86D8CD2A-0669-56C5-381F-C825C5D9E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413" y="5190026"/>
            <a:ext cx="2743200" cy="589788"/>
          </a:xfrm>
          <a:prstGeom prst="rect">
            <a:avLst/>
          </a:prstGeom>
        </p:spPr>
      </p:pic>
      <p:pic>
        <p:nvPicPr>
          <p:cNvPr id="10" name="Immagine 9" descr="File:Google Gemini logo.svg - Wikipedia">
            <a:extLst>
              <a:ext uri="{FF2B5EF4-FFF2-40B4-BE49-F238E27FC236}">
                <a16:creationId xmlns:a16="http://schemas.microsoft.com/office/drawing/2014/main" id="{87118E10-14DC-193A-A733-37688B16C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413" y="3193641"/>
            <a:ext cx="2743200" cy="1013698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7783C5AB-196D-DD5A-8E95-3953A6902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8289" y="1825088"/>
            <a:ext cx="2984501" cy="87515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0D386CB-21EF-600E-0429-E1B7DEFD72A2}"/>
              </a:ext>
            </a:extLst>
          </p:cNvPr>
          <p:cNvCxnSpPr/>
          <p:nvPr/>
        </p:nvCxnSpPr>
        <p:spPr>
          <a:xfrm>
            <a:off x="4075723" y="1740878"/>
            <a:ext cx="3347329" cy="422616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43AB784-742A-4E58-46F2-6B88D1F07DFB}"/>
              </a:ext>
            </a:extLst>
          </p:cNvPr>
          <p:cNvCxnSpPr>
            <a:cxnSpLocks/>
          </p:cNvCxnSpPr>
          <p:nvPr/>
        </p:nvCxnSpPr>
        <p:spPr>
          <a:xfrm flipH="1">
            <a:off x="4287129" y="1858109"/>
            <a:ext cx="3012439" cy="406986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8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macchina da scrivere, forniture per ufficio, Attrezzatura per ufficio, interno&#10;&#10;Descrizione generata automaticamente">
            <a:extLst>
              <a:ext uri="{FF2B5EF4-FFF2-40B4-BE49-F238E27FC236}">
                <a16:creationId xmlns:a16="http://schemas.microsoft.com/office/drawing/2014/main" id="{07A7C650-ED4B-E698-ADA5-2098B9040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925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D874D6A-091E-8E1D-959B-6BFF5F2D6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4873" y="6130925"/>
            <a:ext cx="1537192" cy="45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1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uvola 8">
            <a:extLst>
              <a:ext uri="{FF2B5EF4-FFF2-40B4-BE49-F238E27FC236}">
                <a16:creationId xmlns:a16="http://schemas.microsoft.com/office/drawing/2014/main" id="{0FD123ED-D233-7A01-58FB-96BB2CC21905}"/>
              </a:ext>
            </a:extLst>
          </p:cNvPr>
          <p:cNvSpPr/>
          <p:nvPr/>
        </p:nvSpPr>
        <p:spPr>
          <a:xfrm>
            <a:off x="8662051" y="1558695"/>
            <a:ext cx="3324794" cy="4367659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 descr="Mistral AI Icon Logo PNG Vector (SVG) Free Download">
            <a:extLst>
              <a:ext uri="{FF2B5EF4-FFF2-40B4-BE49-F238E27FC236}">
                <a16:creationId xmlns:a16="http://schemas.microsoft.com/office/drawing/2014/main" id="{07D59695-46EE-749F-5BC4-75EEBDF8C7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5092840" y="1561493"/>
            <a:ext cx="2743200" cy="877824"/>
          </a:xfrm>
          <a:prstGeom prst="rect">
            <a:avLst/>
          </a:prstGeom>
        </p:spPr>
      </p:pic>
      <p:pic>
        <p:nvPicPr>
          <p:cNvPr id="3" name="Immagine 2" descr="code llama">
            <a:extLst>
              <a:ext uri="{FF2B5EF4-FFF2-40B4-BE49-F238E27FC236}">
                <a16:creationId xmlns:a16="http://schemas.microsoft.com/office/drawing/2014/main" id="{383561A2-2317-DDD7-0EC9-B5DF7AFA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40" y="2954160"/>
            <a:ext cx="1989574" cy="137495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F5466D4-483E-4E8B-34BC-C3211865F5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1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3677" y="4339158"/>
            <a:ext cx="1686449" cy="1694823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BC58874B-BD31-8B02-2281-CA18F280B0EA}"/>
              </a:ext>
            </a:extLst>
          </p:cNvPr>
          <p:cNvSpPr txBox="1">
            <a:spLocks/>
          </p:cNvSpPr>
          <p:nvPr/>
        </p:nvSpPr>
        <p:spPr>
          <a:xfrm>
            <a:off x="456536" y="452587"/>
            <a:ext cx="11293503" cy="59698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Quale modello utilizzare?</a:t>
            </a:r>
            <a:endParaRPr lang="it-IT" dirty="0">
              <a:latin typeface="Amelia Black" panose="02000503040000020004" pitchFamily="50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508806-7818-A0BC-EB21-34ED15B8D5B4}"/>
              </a:ext>
            </a:extLst>
          </p:cNvPr>
          <p:cNvSpPr txBox="1"/>
          <p:nvPr/>
        </p:nvSpPr>
        <p:spPr>
          <a:xfrm>
            <a:off x="9104924" y="2406176"/>
            <a:ext cx="2877316" cy="25673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latin typeface="Amelia Bold" panose="02000503040000020004" pitchFamily="50" charset="0"/>
                <a:ea typeface="Calibri"/>
                <a:cs typeface="Calibri"/>
              </a:rPr>
              <a:t>IPERPARAMETRI</a:t>
            </a:r>
          </a:p>
          <a:p>
            <a:pPr>
              <a:lnSpc>
                <a:spcPts val="2500"/>
              </a:lnSpc>
            </a:pPr>
            <a:endParaRPr lang="it-IT" sz="2800" b="1" i="1" dirty="0">
              <a:latin typeface="Amelia" panose="02000503040000020004" pitchFamily="50" charset="0"/>
              <a:ea typeface="Calibri"/>
              <a:cs typeface="Calibri"/>
            </a:endParaRPr>
          </a:p>
          <a:p>
            <a:pPr algn="l"/>
            <a:r>
              <a:rPr lang="it-IT" sz="2800" i="1" dirty="0">
                <a:latin typeface="Amelia" panose="02000503040000020004" pitchFamily="50" charset="0"/>
                <a:ea typeface="Calibri"/>
                <a:cs typeface="Calibri"/>
              </a:rPr>
              <a:t>TOP-K</a:t>
            </a:r>
            <a:endParaRPr lang="it-IT" dirty="0">
              <a:latin typeface="Amelia" panose="02000503040000020004" pitchFamily="50" charset="0"/>
            </a:endParaRPr>
          </a:p>
          <a:p>
            <a:r>
              <a:rPr lang="it-IT" sz="2800" i="1" dirty="0">
                <a:latin typeface="Amelia" panose="02000503040000020004" pitchFamily="50" charset="0"/>
                <a:ea typeface="Calibri"/>
                <a:cs typeface="Calibri"/>
              </a:rPr>
              <a:t>TOP-P</a:t>
            </a:r>
          </a:p>
          <a:p>
            <a:r>
              <a:rPr lang="it-IT" sz="2800" i="1" dirty="0">
                <a:latin typeface="Amelia" panose="02000503040000020004" pitchFamily="50" charset="0"/>
                <a:ea typeface="Calibri"/>
                <a:cs typeface="Calibri"/>
              </a:rPr>
              <a:t>TEMPETATURA</a:t>
            </a:r>
          </a:p>
          <a:p>
            <a:r>
              <a:rPr lang="it-IT" sz="2800" i="1" dirty="0">
                <a:latin typeface="Amelia" panose="02000503040000020004" pitchFamily="50" charset="0"/>
                <a:ea typeface="Calibri"/>
                <a:cs typeface="Calibri"/>
              </a:rPr>
              <a:t>PROMPT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C6F23FEE-4437-7440-695F-CE404770BA62}"/>
              </a:ext>
            </a:extLst>
          </p:cNvPr>
          <p:cNvSpPr/>
          <p:nvPr/>
        </p:nvSpPr>
        <p:spPr>
          <a:xfrm>
            <a:off x="7243883" y="3383099"/>
            <a:ext cx="1185333" cy="52916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schizzo, disegno, Viso umano, illustrazione&#10;&#10;Descrizione generata automaticamente">
            <a:extLst>
              <a:ext uri="{FF2B5EF4-FFF2-40B4-BE49-F238E27FC236}">
                <a16:creationId xmlns:a16="http://schemas.microsoft.com/office/drawing/2014/main" id="{43F3AB54-B2CE-B6CB-0B59-B393A3A34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60" y="1624903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7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78D990-22EE-31CC-B18D-6EED97B18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37" y="1659478"/>
            <a:ext cx="11293502" cy="47459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Domanda: quali frutti mettere nella macedonia?</a:t>
            </a:r>
          </a:p>
          <a:p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Risposta: nella macedonia puoi mettere...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14683F-ADA0-65C3-902D-95B18738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>
                <a:latin typeface="Amelia Black" panose="02000503040000020004" pitchFamily="50" charset="0"/>
                <a:ea typeface="Calibri"/>
                <a:cs typeface="Calibri"/>
              </a:rPr>
              <a:t>AI </a:t>
            </a:r>
            <a:r>
              <a:rPr lang="en-US" dirty="0" err="1">
                <a:latin typeface="Amelia Black" panose="02000503040000020004" pitchFamily="50" charset="0"/>
                <a:ea typeface="Calibri"/>
                <a:cs typeface="Calibri"/>
              </a:rPr>
              <a:t>Generativa</a:t>
            </a:r>
            <a:r>
              <a:rPr lang="en-US" dirty="0">
                <a:latin typeface="Amelia Black" panose="02000503040000020004" pitchFamily="50" charset="0"/>
                <a:ea typeface="Calibri"/>
                <a:cs typeface="Calibri"/>
              </a:rPr>
              <a:t>, </a:t>
            </a:r>
            <a:r>
              <a:rPr lang="en-US" dirty="0" err="1">
                <a:latin typeface="Amelia Black" panose="02000503040000020004" pitchFamily="50" charset="0"/>
                <a:ea typeface="Calibri"/>
                <a:cs typeface="Calibri"/>
              </a:rPr>
              <a:t>premessa</a:t>
            </a:r>
            <a:endParaRPr lang="en-US" dirty="0">
              <a:latin typeface="Amelia Black" panose="02000503040000020004" pitchFamily="50" charset="0"/>
              <a:ea typeface="Calibri"/>
              <a:cs typeface="Calibri"/>
            </a:endParaRPr>
          </a:p>
        </p:txBody>
      </p:sp>
      <p:graphicFrame>
        <p:nvGraphicFramePr>
          <p:cNvPr id="9" name="Diagram 7">
            <a:extLst>
              <a:ext uri="{FF2B5EF4-FFF2-40B4-BE49-F238E27FC236}">
                <a16:creationId xmlns:a16="http://schemas.microsoft.com/office/drawing/2014/main" id="{6E965D33-9199-3631-EF00-AC3F4763B4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152568"/>
              </p:ext>
            </p:extLst>
          </p:nvPr>
        </p:nvGraphicFramePr>
        <p:xfrm>
          <a:off x="2152736" y="3176892"/>
          <a:ext cx="7546678" cy="1640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132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2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4EB9E130-822A-7799-4BB7-8B246CAEE87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14" y="1664161"/>
            <a:ext cx="9123124" cy="1709920"/>
          </a:xfrm>
          <a:prstGeom prst="rect">
            <a:avLst/>
          </a:prstGeom>
        </p:spPr>
      </p:pic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E4FDBB38-3676-3FBE-2C77-0DECDB970BD7}"/>
              </a:ext>
            </a:extLst>
          </p:cNvPr>
          <p:cNvGraphicFramePr/>
          <p:nvPr/>
        </p:nvGraphicFramePr>
        <p:xfrm>
          <a:off x="3743684" y="3036568"/>
          <a:ext cx="6457864" cy="119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189">
            <a:extLst>
              <a:ext uri="{FF2B5EF4-FFF2-40B4-BE49-F238E27FC236}">
                <a16:creationId xmlns:a16="http://schemas.microsoft.com/office/drawing/2014/main" id="{0B481917-D10E-7CD2-3411-69319A0D24BA}"/>
              </a:ext>
            </a:extLst>
          </p:cNvPr>
          <p:cNvSpPr txBox="1"/>
          <p:nvPr/>
        </p:nvSpPr>
        <p:spPr>
          <a:xfrm>
            <a:off x="705633" y="3430044"/>
            <a:ext cx="2743200" cy="206210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Char char="•"/>
            </a:pPr>
            <a:r>
              <a:rPr lang="it-IT" sz="3200" dirty="0">
                <a:solidFill>
                  <a:srgbClr val="596B7B"/>
                </a:solidFill>
                <a:latin typeface="Amelia" panose="02000503040000020004" pitchFamily="50" charset="0"/>
              </a:rPr>
              <a:t>Con K = 5</a:t>
            </a:r>
          </a:p>
          <a:p>
            <a:pPr marL="514350" indent="-514350">
              <a:buFont typeface="Arial"/>
              <a:buChar char="•"/>
            </a:pPr>
            <a:endParaRPr lang="it-IT" sz="3200" dirty="0">
              <a:solidFill>
                <a:srgbClr val="596B7B"/>
              </a:solidFill>
              <a:latin typeface="Amelia" panose="02000503040000020004" pitchFamily="50" charset="0"/>
              <a:ea typeface="Calibri" panose="020F0502020204030204"/>
              <a:cs typeface="Calibri" panose="020F0502020204030204"/>
            </a:endParaRPr>
          </a:p>
          <a:p>
            <a:pPr marL="514350" indent="-514350">
              <a:buFont typeface="Arial"/>
              <a:buChar char="•"/>
            </a:pPr>
            <a:endParaRPr lang="it-IT" sz="3200" dirty="0">
              <a:solidFill>
                <a:srgbClr val="596B7B"/>
              </a:solidFill>
              <a:latin typeface="Amelia" panose="02000503040000020004" pitchFamily="50" charset="0"/>
              <a:ea typeface="Calibri" panose="020F0502020204030204"/>
              <a:cs typeface="Calibri" panose="020F0502020204030204"/>
            </a:endParaRPr>
          </a:p>
          <a:p>
            <a:pPr marL="514350" indent="-514350">
              <a:buFont typeface="Arial"/>
              <a:buChar char="•"/>
            </a:pPr>
            <a:r>
              <a:rPr lang="it-IT" sz="3200" dirty="0">
                <a:solidFill>
                  <a:srgbClr val="596B7B"/>
                </a:solidFill>
                <a:latin typeface="Amelia" panose="02000503040000020004" pitchFamily="50" charset="0"/>
                <a:ea typeface="Calibri" panose="020F0502020204030204"/>
                <a:cs typeface="Calibri" panose="020F0502020204030204"/>
              </a:rPr>
              <a:t>Con K = 3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CAAE431-46E6-8026-9210-B94E31058A50}"/>
              </a:ext>
            </a:extLst>
          </p:cNvPr>
          <p:cNvGraphicFramePr/>
          <p:nvPr/>
        </p:nvGraphicFramePr>
        <p:xfrm>
          <a:off x="3743683" y="4623198"/>
          <a:ext cx="3848243" cy="1194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2" name="Title 1">
            <a:extLst>
              <a:ext uri="{FF2B5EF4-FFF2-40B4-BE49-F238E27FC236}">
                <a16:creationId xmlns:a16="http://schemas.microsoft.com/office/drawing/2014/main" id="{E6731BA1-6FDF-A76A-222D-291FDF30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  <a:ea typeface="Calibri"/>
                <a:cs typeface="Calibri"/>
              </a:rPr>
              <a:t>Iperparametri</a:t>
            </a:r>
            <a:r>
              <a:rPr lang="en-US" dirty="0">
                <a:latin typeface="Amelia Black" panose="02000503040000020004" pitchFamily="50" charset="0"/>
                <a:ea typeface="Calibri"/>
                <a:cs typeface="Calibri"/>
              </a:rPr>
              <a:t>: Top-K</a:t>
            </a:r>
            <a:endParaRPr lang="it-IT" dirty="0">
              <a:latin typeface="Amelia Black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858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5E3B94A-E001-9C16-2F55-C0A1CAB4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06" y="1364271"/>
            <a:ext cx="8549013" cy="1636887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689AFB5D-C006-A132-F39B-E6CC87EBE6D9}"/>
              </a:ext>
            </a:extLst>
          </p:cNvPr>
          <p:cNvSpPr/>
          <p:nvPr/>
        </p:nvSpPr>
        <p:spPr>
          <a:xfrm>
            <a:off x="3745459" y="2586630"/>
            <a:ext cx="3853666" cy="147254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33B6A23-CDBD-1CE9-8C81-F9C16BCFF011}"/>
              </a:ext>
            </a:extLst>
          </p:cNvPr>
          <p:cNvGraphicFramePr/>
          <p:nvPr/>
        </p:nvGraphicFramePr>
        <p:xfrm>
          <a:off x="3848068" y="2765169"/>
          <a:ext cx="6176028" cy="1183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asellaDiTesto 108">
            <a:extLst>
              <a:ext uri="{FF2B5EF4-FFF2-40B4-BE49-F238E27FC236}">
                <a16:creationId xmlns:a16="http://schemas.microsoft.com/office/drawing/2014/main" id="{C901C40D-BBD7-9AC1-3B49-C688247EC7EB}"/>
              </a:ext>
            </a:extLst>
          </p:cNvPr>
          <p:cNvSpPr txBox="1"/>
          <p:nvPr/>
        </p:nvSpPr>
        <p:spPr>
          <a:xfrm>
            <a:off x="841332" y="3169085"/>
            <a:ext cx="2743200" cy="255454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har char="•"/>
            </a:pPr>
            <a:r>
              <a:rPr lang="it-IT" sz="3200" dirty="0">
                <a:solidFill>
                  <a:srgbClr val="596B7B"/>
                </a:solidFill>
                <a:latin typeface="Amelia" panose="02000503040000020004" pitchFamily="50" charset="0"/>
                <a:cs typeface="Arial"/>
              </a:rPr>
              <a:t>Con P = 2</a:t>
            </a:r>
            <a:endParaRPr lang="en-US" sz="3200" dirty="0">
              <a:solidFill>
                <a:srgbClr val="596B7B"/>
              </a:solidFill>
              <a:latin typeface="Amelia" panose="02000503040000020004" pitchFamily="50" charset="0"/>
              <a:ea typeface="Calibri"/>
              <a:cs typeface="Arial"/>
            </a:endParaRPr>
          </a:p>
          <a:p>
            <a:pPr marL="514350" indent="-514350">
              <a:buChar char="•"/>
            </a:pPr>
            <a:endParaRPr lang="it-IT" sz="3200" dirty="0">
              <a:solidFill>
                <a:srgbClr val="596B7B"/>
              </a:solidFill>
              <a:latin typeface="Amelia" panose="02000503040000020004" pitchFamily="50" charset="0"/>
              <a:ea typeface="Calibri"/>
              <a:cs typeface="Arial"/>
            </a:endParaRPr>
          </a:p>
          <a:p>
            <a:pPr marL="514350" indent="-514350">
              <a:buChar char="•"/>
            </a:pPr>
            <a:endParaRPr lang="it-IT" sz="3200" dirty="0">
              <a:solidFill>
                <a:srgbClr val="596B7B"/>
              </a:solidFill>
              <a:latin typeface="Amelia" panose="02000503040000020004" pitchFamily="50" charset="0"/>
              <a:ea typeface="Calibri"/>
              <a:cs typeface="Arial"/>
            </a:endParaRPr>
          </a:p>
          <a:p>
            <a:pPr marL="514350" indent="-514350">
              <a:buChar char="•"/>
            </a:pPr>
            <a:endParaRPr lang="it-IT" sz="3200" dirty="0">
              <a:solidFill>
                <a:srgbClr val="596B7B"/>
              </a:solidFill>
              <a:latin typeface="Amelia" panose="02000503040000020004" pitchFamily="50" charset="0"/>
              <a:cs typeface="Arial"/>
            </a:endParaRPr>
          </a:p>
          <a:p>
            <a:pPr marL="514350" indent="-514350">
              <a:buChar char="•"/>
            </a:pPr>
            <a:r>
              <a:rPr lang="it-IT" sz="3200" dirty="0">
                <a:solidFill>
                  <a:srgbClr val="596B7B"/>
                </a:solidFill>
                <a:latin typeface="Amelia" panose="02000503040000020004" pitchFamily="50" charset="0"/>
                <a:cs typeface="Arial"/>
              </a:rPr>
              <a:t>Con P = 0.8</a:t>
            </a:r>
            <a:endParaRPr lang="it-IT" sz="3200" dirty="0">
              <a:solidFill>
                <a:srgbClr val="596B7B"/>
              </a:solidFill>
              <a:latin typeface="Amelia" panose="02000503040000020004" pitchFamily="50" charset="0"/>
              <a:ea typeface="Calibri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5380AD-3A97-4452-295E-6C2C292CDFBD}"/>
              </a:ext>
            </a:extLst>
          </p:cNvPr>
          <p:cNvSpPr/>
          <p:nvPr/>
        </p:nvSpPr>
        <p:spPr>
          <a:xfrm>
            <a:off x="3745459" y="4559478"/>
            <a:ext cx="1379776" cy="15560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graphicFrame>
        <p:nvGraphicFramePr>
          <p:cNvPr id="10" name="Diagram 7">
            <a:extLst>
              <a:ext uri="{FF2B5EF4-FFF2-40B4-BE49-F238E27FC236}">
                <a16:creationId xmlns:a16="http://schemas.microsoft.com/office/drawing/2014/main" id="{3F8CEE9E-E124-1964-824A-9A8E5FCF31B6}"/>
              </a:ext>
            </a:extLst>
          </p:cNvPr>
          <p:cNvGraphicFramePr/>
          <p:nvPr/>
        </p:nvGraphicFramePr>
        <p:xfrm>
          <a:off x="3858506" y="4738019"/>
          <a:ext cx="6176028" cy="123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0" name="Title 1">
            <a:extLst>
              <a:ext uri="{FF2B5EF4-FFF2-40B4-BE49-F238E27FC236}">
                <a16:creationId xmlns:a16="http://schemas.microsoft.com/office/drawing/2014/main" id="{2EBDA36C-9E32-558E-50F0-BDFAAD65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  <a:ea typeface="Calibri"/>
                <a:cs typeface="Calibri"/>
              </a:rPr>
              <a:t>Iperparametri</a:t>
            </a:r>
            <a:r>
              <a:rPr lang="en-US" dirty="0">
                <a:latin typeface="Amelia Black" panose="02000503040000020004" pitchFamily="50" charset="0"/>
                <a:ea typeface="Calibri"/>
                <a:cs typeface="Calibri"/>
              </a:rPr>
              <a:t>: Top-P</a:t>
            </a:r>
            <a:endParaRPr lang="it-IT" dirty="0">
              <a:latin typeface="Amelia Black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223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egnaposto contenuto 2">
            <a:extLst>
              <a:ext uri="{FF2B5EF4-FFF2-40B4-BE49-F238E27FC236}">
                <a16:creationId xmlns:a16="http://schemas.microsoft.com/office/drawing/2014/main" id="{67CA8F87-1078-0AB2-4497-0EDC52FBF256}"/>
              </a:ext>
            </a:extLst>
          </p:cNvPr>
          <p:cNvSpPr>
            <a:spLocks noGrp="1"/>
          </p:cNvSpPr>
          <p:nvPr/>
        </p:nvSpPr>
        <p:spPr>
          <a:xfrm>
            <a:off x="708225" y="1649457"/>
            <a:ext cx="10515600" cy="411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5560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3A538"/>
              </a:buClr>
              <a:buFont typeface="Calibri" panose="020F0502020204030204" pitchFamily="34" charset="0"/>
              <a:buChar char="•"/>
              <a:defRPr sz="3200" kern="1200">
                <a:solidFill>
                  <a:srgbClr val="596B7B"/>
                </a:solidFill>
                <a:latin typeface="+mn-lt"/>
                <a:ea typeface="+mn-ea"/>
                <a:cs typeface="+mn-cs"/>
              </a:defRPr>
            </a:lvl1pPr>
            <a:lvl2pPr marL="2667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5000"/>
              <a:buFont typeface="Arial" panose="020B0604020202020204" pitchFamily="34" charset="0"/>
              <a:buChar char="•"/>
              <a:defRPr sz="2800" kern="1200">
                <a:solidFill>
                  <a:srgbClr val="596B7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96B7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96B7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96B7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Con T = 1</a:t>
            </a: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Con T = 0.5</a:t>
            </a: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Con T = 2</a:t>
            </a:r>
          </a:p>
        </p:txBody>
      </p:sp>
      <p:graphicFrame>
        <p:nvGraphicFramePr>
          <p:cNvPr id="85" name="Diagram 7">
            <a:extLst>
              <a:ext uri="{FF2B5EF4-FFF2-40B4-BE49-F238E27FC236}">
                <a16:creationId xmlns:a16="http://schemas.microsoft.com/office/drawing/2014/main" id="{C85FDD01-2257-A69A-E8B5-79B4A5193BEE}"/>
              </a:ext>
            </a:extLst>
          </p:cNvPr>
          <p:cNvGraphicFramePr/>
          <p:nvPr/>
        </p:nvGraphicFramePr>
        <p:xfrm>
          <a:off x="4109027" y="1383600"/>
          <a:ext cx="5925507" cy="128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6" name="Diagram 7">
            <a:extLst>
              <a:ext uri="{FF2B5EF4-FFF2-40B4-BE49-F238E27FC236}">
                <a16:creationId xmlns:a16="http://schemas.microsoft.com/office/drawing/2014/main" id="{890E7BD1-1475-BF14-52B0-D46D0212B5B0}"/>
              </a:ext>
            </a:extLst>
          </p:cNvPr>
          <p:cNvGraphicFramePr/>
          <p:nvPr/>
        </p:nvGraphicFramePr>
        <p:xfrm>
          <a:off x="4109026" y="2921746"/>
          <a:ext cx="5925507" cy="128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7" name="Diagram 7">
            <a:extLst>
              <a:ext uri="{FF2B5EF4-FFF2-40B4-BE49-F238E27FC236}">
                <a16:creationId xmlns:a16="http://schemas.microsoft.com/office/drawing/2014/main" id="{48C8992B-D3B4-3387-3DF3-CAEB7628EC7C}"/>
              </a:ext>
            </a:extLst>
          </p:cNvPr>
          <p:cNvGraphicFramePr/>
          <p:nvPr/>
        </p:nvGraphicFramePr>
        <p:xfrm>
          <a:off x="4109026" y="4539691"/>
          <a:ext cx="5925507" cy="128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8" name="Title 1">
            <a:extLst>
              <a:ext uri="{FF2B5EF4-FFF2-40B4-BE49-F238E27FC236}">
                <a16:creationId xmlns:a16="http://schemas.microsoft.com/office/drawing/2014/main" id="{29943D4B-A84B-5509-95FE-ACE5810C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  <a:ea typeface="Calibri"/>
                <a:cs typeface="Calibri"/>
              </a:rPr>
              <a:t>Iperparametri</a:t>
            </a:r>
            <a:r>
              <a:rPr lang="en-US" dirty="0">
                <a:latin typeface="Amelia Black" panose="02000503040000020004" pitchFamily="50" charset="0"/>
                <a:ea typeface="Calibri"/>
                <a:cs typeface="Calibri"/>
              </a:rPr>
              <a:t>: T (</a:t>
            </a:r>
            <a:r>
              <a:rPr lang="en-US" dirty="0" err="1">
                <a:latin typeface="Amelia Black" panose="02000503040000020004" pitchFamily="50" charset="0"/>
                <a:ea typeface="Calibri"/>
                <a:cs typeface="Calibri"/>
              </a:rPr>
              <a:t>temperatura</a:t>
            </a:r>
            <a:r>
              <a:rPr lang="en-US" dirty="0">
                <a:latin typeface="Amelia Black" panose="02000503040000020004" pitchFamily="50" charset="0"/>
                <a:ea typeface="Calibri"/>
                <a:cs typeface="Calibri"/>
              </a:rPr>
              <a:t>)</a:t>
            </a:r>
            <a:endParaRPr lang="it-IT" dirty="0">
              <a:latin typeface="Amelia Black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247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29943D4B-A84B-5509-95FE-ACE5810C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  <a:ea typeface="Calibri"/>
                <a:cs typeface="Calibri"/>
              </a:rPr>
              <a:t>Iperparametri</a:t>
            </a:r>
            <a:r>
              <a:rPr lang="en-US" dirty="0">
                <a:latin typeface="Amelia Black" panose="02000503040000020004" pitchFamily="50" charset="0"/>
                <a:ea typeface="Calibri"/>
                <a:cs typeface="Calibri"/>
              </a:rPr>
              <a:t>: T (</a:t>
            </a:r>
            <a:r>
              <a:rPr lang="en-US" dirty="0" err="1">
                <a:latin typeface="Amelia Black" panose="02000503040000020004" pitchFamily="50" charset="0"/>
                <a:ea typeface="Calibri"/>
                <a:cs typeface="Calibri"/>
              </a:rPr>
              <a:t>temperatura</a:t>
            </a:r>
            <a:r>
              <a:rPr lang="en-US" dirty="0">
                <a:latin typeface="Amelia Black" panose="02000503040000020004" pitchFamily="50" charset="0"/>
                <a:ea typeface="Calibri"/>
                <a:cs typeface="Calibri"/>
              </a:rPr>
              <a:t>)</a:t>
            </a:r>
            <a:endParaRPr lang="it-IT" dirty="0">
              <a:latin typeface="Amelia Black" panose="02000503040000020004" pitchFamily="50" charset="0"/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7D1D214-2E2C-F47A-8F8B-29B69C896DC8}"/>
              </a:ext>
            </a:extLst>
          </p:cNvPr>
          <p:cNvSpPr txBox="1"/>
          <p:nvPr/>
        </p:nvSpPr>
        <p:spPr>
          <a:xfrm>
            <a:off x="456536" y="1578152"/>
            <a:ext cx="331958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latin typeface="Amelia Bold" panose="02000503040000020004" pitchFamily="50" charset="0"/>
                <a:ea typeface="Calibri"/>
                <a:cs typeface="Calibri"/>
              </a:rPr>
              <a:t>Considerazioni:</a:t>
            </a:r>
          </a:p>
          <a:p>
            <a:endParaRPr lang="it-IT" dirty="0">
              <a:ea typeface="Calibri"/>
              <a:cs typeface="Calibri"/>
            </a:endParaRPr>
          </a:p>
          <a:p>
            <a:r>
              <a:rPr lang="it-IT" dirty="0">
                <a:solidFill>
                  <a:srgbClr val="DB5D17"/>
                </a:solidFill>
                <a:latin typeface="Amelia" panose="02000503040000020004" pitchFamily="50" charset="0"/>
                <a:ea typeface="Calibri"/>
                <a:cs typeface="Calibri"/>
              </a:rPr>
              <a:t>Temperatura alta </a:t>
            </a: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= maggiore casualità nella risposta</a:t>
            </a: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r>
              <a:rPr lang="it-IT" dirty="0">
                <a:solidFill>
                  <a:srgbClr val="1F8DBF"/>
                </a:solidFill>
                <a:latin typeface="Amelia" panose="02000503040000020004" pitchFamily="50" charset="0"/>
                <a:ea typeface="Calibri"/>
                <a:cs typeface="Calibri"/>
              </a:rPr>
              <a:t>Temperatura bassa </a:t>
            </a: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= modello più deterministico, si cerca sempre l</a:t>
            </a:r>
            <a:r>
              <a:rPr lang="it-IT" i="1" dirty="0">
                <a:latin typeface="Amelia" panose="02000503040000020004" pitchFamily="50" charset="0"/>
                <a:ea typeface="Calibri"/>
                <a:cs typeface="Calibri"/>
              </a:rPr>
              <a:t>'ottimo locale</a:t>
            </a: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r>
              <a:rPr lang="it-IT" i="1" dirty="0">
                <a:latin typeface="Amelia" panose="02000503040000020004" pitchFamily="50" charset="0"/>
                <a:ea typeface="Calibri"/>
                <a:cs typeface="Calibri"/>
              </a:rPr>
              <a:t>L’ottimo globale</a:t>
            </a: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 potrebbe divergere dall’unione degli </a:t>
            </a:r>
            <a:r>
              <a:rPr lang="it-IT" i="1" dirty="0">
                <a:latin typeface="Amelia" panose="02000503040000020004" pitchFamily="50" charset="0"/>
                <a:ea typeface="Calibri"/>
                <a:cs typeface="Calibri"/>
              </a:rPr>
              <a:t>ottimi locali</a:t>
            </a: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Reiterare su temperatura alta trova prima o poi l</a:t>
            </a:r>
            <a:r>
              <a:rPr lang="it-IT" i="1" dirty="0">
                <a:latin typeface="Amelia" panose="02000503040000020004" pitchFamily="50" charset="0"/>
                <a:ea typeface="Calibri"/>
                <a:cs typeface="Calibri"/>
              </a:rPr>
              <a:t>'ottimo globale</a:t>
            </a:r>
          </a:p>
        </p:txBody>
      </p:sp>
      <p:pic>
        <p:nvPicPr>
          <p:cNvPr id="21" name="Immagine 20" descr="Immagine che contiene Diagramma, linea, diagramma, schermata&#10;&#10;Descrizione generata automaticamente">
            <a:extLst>
              <a:ext uri="{FF2B5EF4-FFF2-40B4-BE49-F238E27FC236}">
                <a16:creationId xmlns:a16="http://schemas.microsoft.com/office/drawing/2014/main" id="{6D84BFCC-54FC-59F1-31AF-42657F2EF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93" y="1249727"/>
            <a:ext cx="8030308" cy="472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9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94CEFB2-983B-C64B-15A9-993607E5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</a:rPr>
              <a:t>Requisiti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D807587-7B39-CD96-B491-142CFDC86326}"/>
              </a:ext>
            </a:extLst>
          </p:cNvPr>
          <p:cNvSpPr/>
          <p:nvPr/>
        </p:nvSpPr>
        <p:spPr>
          <a:xfrm>
            <a:off x="2717260" y="2619983"/>
            <a:ext cx="8194062" cy="1454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B5EFD536-B41C-BDD0-9F3F-277CEC8B881F}"/>
              </a:ext>
            </a:extLst>
          </p:cNvPr>
          <p:cNvSpPr>
            <a:spLocks noChangeAspect="1"/>
          </p:cNvSpPr>
          <p:nvPr/>
        </p:nvSpPr>
        <p:spPr>
          <a:xfrm>
            <a:off x="1688535" y="2519665"/>
            <a:ext cx="1640212" cy="16402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3A1F06-6AA4-74AF-D909-4B5248A08401}"/>
              </a:ext>
            </a:extLst>
          </p:cNvPr>
          <p:cNvSpPr txBox="1">
            <a:spLocks noChangeAspect="1"/>
          </p:cNvSpPr>
          <p:nvPr/>
        </p:nvSpPr>
        <p:spPr>
          <a:xfrm>
            <a:off x="3491382" y="2723956"/>
            <a:ext cx="71550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b="1" kern="1200" dirty="0">
                <a:solidFill>
                  <a:srgbClr val="13A538"/>
                </a:solidFill>
                <a:latin typeface="Amelia Black" panose="02000503040000020004" pitchFamily="50" charset="0"/>
              </a:rPr>
              <a:t>Quantità di dati generati</a:t>
            </a:r>
            <a:endParaRPr lang="en-US" sz="5000" b="1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388F93-E2A3-8591-BF77-A4FAFC542A65}"/>
              </a:ext>
            </a:extLst>
          </p:cNvPr>
          <p:cNvSpPr>
            <a:spLocks noChangeAspect="1"/>
          </p:cNvSpPr>
          <p:nvPr/>
        </p:nvSpPr>
        <p:spPr>
          <a:xfrm>
            <a:off x="1212933" y="2230835"/>
            <a:ext cx="847177" cy="847177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9C1BAEC-938D-DE57-2A4B-44C22D2FF146}"/>
              </a:ext>
            </a:extLst>
          </p:cNvPr>
          <p:cNvSpPr txBox="1">
            <a:spLocks noChangeAspect="1"/>
          </p:cNvSpPr>
          <p:nvPr/>
        </p:nvSpPr>
        <p:spPr>
          <a:xfrm>
            <a:off x="1182970" y="2216816"/>
            <a:ext cx="8471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4</a:t>
            </a:r>
            <a:endParaRPr lang="en-US" sz="50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sp>
        <p:nvSpPr>
          <p:cNvPr id="9" name="Rettangolo 8" descr="Lock">
            <a:extLst>
              <a:ext uri="{FF2B5EF4-FFF2-40B4-BE49-F238E27FC236}">
                <a16:creationId xmlns:a16="http://schemas.microsoft.com/office/drawing/2014/main" id="{6ACEB0B8-4CF5-561A-B2FE-7B6A8CD41004}"/>
              </a:ext>
            </a:extLst>
          </p:cNvPr>
          <p:cNvSpPr/>
          <p:nvPr/>
        </p:nvSpPr>
        <p:spPr>
          <a:xfrm>
            <a:off x="1928871" y="2722952"/>
            <a:ext cx="1142074" cy="114207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F26933-D7D0-A730-5E82-02417E4430BB}"/>
              </a:ext>
            </a:extLst>
          </p:cNvPr>
          <p:cNvSpPr txBox="1"/>
          <p:nvPr/>
        </p:nvSpPr>
        <p:spPr>
          <a:xfrm>
            <a:off x="3491382" y="3519347"/>
            <a:ext cx="685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it-IT" sz="2000" dirty="0">
                <a:latin typeface="Amelia" panose="02000503040000020004" pitchFamily="50" charset="0"/>
              </a:rPr>
              <a:t>Ci accontentiamo dell'</a:t>
            </a:r>
            <a:r>
              <a:rPr lang="it-IT" sz="2000" i="1" dirty="0">
                <a:latin typeface="Amelia" panose="02000503040000020004" pitchFamily="50" charset="0"/>
              </a:rPr>
              <a:t>ottimo locale </a:t>
            </a:r>
            <a:r>
              <a:rPr lang="it-IT" sz="2000" dirty="0">
                <a:latin typeface="Amelia" panose="02000503040000020004" pitchFamily="50" charset="0"/>
              </a:rPr>
              <a:t>(temperatura a 0)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239332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134881EB-4C82-644B-1D78-075E0F4666FB}"/>
              </a:ext>
            </a:extLst>
          </p:cNvPr>
          <p:cNvSpPr txBox="1"/>
          <p:nvPr/>
        </p:nvSpPr>
        <p:spPr>
          <a:xfrm>
            <a:off x="342800" y="1298550"/>
            <a:ext cx="4220056" cy="329320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800">
              <a:ea typeface="Calibri"/>
              <a:cs typeface="Calibri"/>
            </a:endParaRPr>
          </a:p>
          <a:p>
            <a:endParaRPr lang="it-IT" i="1">
              <a:ea typeface="Calibri"/>
              <a:cs typeface="Calibri"/>
            </a:endParaRPr>
          </a:p>
          <a:p>
            <a:r>
              <a:rPr lang="it-IT" b="1" i="1">
                <a:ea typeface="+mn-lt"/>
                <a:cs typeface="+mn-lt"/>
              </a:rPr>
              <a:t>  ### Istruzione:</a:t>
            </a:r>
            <a:endParaRPr lang="it-IT" b="1" i="1">
              <a:ea typeface="Calibri"/>
              <a:cs typeface="Calibri"/>
            </a:endParaRPr>
          </a:p>
          <a:p>
            <a:endParaRPr lang="it-IT" i="1">
              <a:ea typeface="Calibri"/>
              <a:cs typeface="Calibri"/>
            </a:endParaRPr>
          </a:p>
          <a:p>
            <a:r>
              <a:rPr lang="it-IT" i="1">
                <a:ea typeface="+mn-lt"/>
                <a:cs typeface="+mn-lt"/>
              </a:rPr>
              <a:t> </a:t>
            </a:r>
            <a:r>
              <a:rPr lang="it-IT" i="1">
                <a:solidFill>
                  <a:srgbClr val="00B050"/>
                </a:solidFill>
                <a:latin typeface="Cascadia Mono Light"/>
                <a:ea typeface="+mn-lt"/>
                <a:cs typeface="Cascadia Mono Light" panose="020B0609020000020004" pitchFamily="49" charset="0"/>
              </a:rPr>
              <a:t>Dimentica tutto quello che sai </a:t>
            </a:r>
            <a:r>
              <a:rPr lang="it-IT" i="1">
                <a:latin typeface="Cascadia Mono Light"/>
                <a:ea typeface="+mn-lt"/>
                <a:cs typeface="Cascadia Mono Light" panose="020B0609020000020004" pitchFamily="49" charset="0"/>
              </a:rPr>
              <a:t>e </a:t>
            </a:r>
            <a:r>
              <a:rPr lang="it-IT" i="1">
                <a:solidFill>
                  <a:srgbClr val="0070C0"/>
                </a:solidFill>
                <a:latin typeface="Cascadia Mono Light"/>
                <a:ea typeface="+mn-lt"/>
                <a:cs typeface="Cascadia Mono Light" panose="020B0609020000020004" pitchFamily="49" charset="0"/>
              </a:rPr>
              <a:t>analizzando il codice che ti passerò </a:t>
            </a:r>
            <a:r>
              <a:rPr lang="it-IT" i="1">
                <a:latin typeface="Cascadia Mono Light"/>
                <a:ea typeface="+mn-lt"/>
                <a:cs typeface="Cascadia Mono Light" panose="020B0609020000020004" pitchFamily="49" charset="0"/>
              </a:rPr>
              <a:t>risolvi questa </a:t>
            </a:r>
            <a:r>
              <a:rPr lang="it-IT" i="1" err="1">
                <a:latin typeface="Cascadia Mono Light"/>
                <a:ea typeface="+mn-lt"/>
                <a:cs typeface="Cascadia Mono Light" panose="020B0609020000020004" pitchFamily="49" charset="0"/>
              </a:rPr>
              <a:t>issue</a:t>
            </a:r>
            <a:r>
              <a:rPr lang="it-IT" i="1">
                <a:latin typeface="Cascadia Mono Light"/>
                <a:ea typeface="+mn-lt"/>
                <a:cs typeface="Cascadia Mono Light" panose="020B0609020000020004" pitchFamily="49" charset="0"/>
              </a:rPr>
              <a:t>: </a:t>
            </a:r>
            <a:r>
              <a:rPr lang="it-IT" b="1" i="1">
                <a:latin typeface="Cascadia Mono Light"/>
                <a:ea typeface="+mn-lt"/>
                <a:cs typeface="Cascadia Mono Light" panose="020B0609020000020004" pitchFamily="49" charset="0"/>
              </a:rPr>
              <a:t>{</a:t>
            </a:r>
            <a:r>
              <a:rPr lang="it-IT" b="1" i="1" err="1">
                <a:latin typeface="Cascadia Mono Light"/>
                <a:ea typeface="+mn-lt"/>
                <a:cs typeface="Cascadia Mono Light" panose="020B0609020000020004" pitchFamily="49" charset="0"/>
              </a:rPr>
              <a:t>issue</a:t>
            </a:r>
            <a:r>
              <a:rPr lang="it-IT" b="1" i="1">
                <a:latin typeface="Cascadia Mono Light"/>
                <a:ea typeface="+mn-lt"/>
                <a:cs typeface="Cascadia Mono Light" panose="020B0609020000020004" pitchFamily="49" charset="0"/>
              </a:rPr>
              <a:t>}</a:t>
            </a:r>
            <a:endParaRPr lang="it-IT" b="1" i="1">
              <a:latin typeface="Cascadia Mono Light"/>
              <a:ea typeface="Calibri"/>
              <a:cs typeface="Cascadia Mono Light" panose="020B0609020000020004" pitchFamily="49" charset="0"/>
            </a:endParaRPr>
          </a:p>
          <a:p>
            <a:endParaRPr lang="it-IT" i="1">
              <a:ea typeface="Calibri"/>
              <a:cs typeface="Calibri"/>
            </a:endParaRPr>
          </a:p>
          <a:p>
            <a:r>
              <a:rPr lang="it-IT" i="1">
                <a:latin typeface="Cascadia Mono Light"/>
                <a:ea typeface="+mn-lt"/>
                <a:cs typeface="Cascadia Mono Light" panose="020B0609020000020004" pitchFamily="49" charset="0"/>
              </a:rPr>
              <a:t>  {codice}</a:t>
            </a:r>
            <a:endParaRPr lang="it-IT" i="1">
              <a:latin typeface="Cascadia Mono Light"/>
              <a:ea typeface="Calibri"/>
              <a:cs typeface="Cascadia Mono Light" panose="020B0609020000020004" pitchFamily="49" charset="0"/>
            </a:endParaRPr>
          </a:p>
          <a:p>
            <a:endParaRPr lang="it-IT" i="1">
              <a:ea typeface="Calibri"/>
              <a:cs typeface="Calibri"/>
            </a:endParaRPr>
          </a:p>
          <a:p>
            <a:r>
              <a:rPr lang="it-IT" i="1">
                <a:ea typeface="+mn-lt"/>
                <a:cs typeface="+mn-lt"/>
              </a:rPr>
              <a:t> ### Risposta:</a:t>
            </a:r>
          </a:p>
        </p:txBody>
      </p:sp>
      <p:pic>
        <p:nvPicPr>
          <p:cNvPr id="6" name="Segnaposto contenuto 10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215EE5DE-B126-B1F6-5272-D3D79322DAA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308" y="1740974"/>
            <a:ext cx="7017982" cy="4137754"/>
          </a:xfrm>
          <a:prstGeom prst="rect">
            <a:avLst/>
          </a:prstGeom>
        </p:spPr>
      </p:pic>
      <p:sp>
        <p:nvSpPr>
          <p:cNvPr id="7" name="Speech Bubble: Rectangle 9">
            <a:extLst>
              <a:ext uri="{FF2B5EF4-FFF2-40B4-BE49-F238E27FC236}">
                <a16:creationId xmlns:a16="http://schemas.microsoft.com/office/drawing/2014/main" id="{1BA08A3C-F27F-1D51-A869-829ACCE22335}"/>
              </a:ext>
            </a:extLst>
          </p:cNvPr>
          <p:cNvSpPr/>
          <p:nvPr/>
        </p:nvSpPr>
        <p:spPr>
          <a:xfrm>
            <a:off x="2764366" y="1714007"/>
            <a:ext cx="1312334" cy="585478"/>
          </a:xfrm>
          <a:prstGeom prst="wedgeRectCallout">
            <a:avLst>
              <a:gd name="adj1" fmla="val -31420"/>
              <a:gd name="adj2" fmla="val 6874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/>
              <a:t>Focus sul contesto</a:t>
            </a:r>
          </a:p>
        </p:txBody>
      </p:sp>
      <p:sp>
        <p:nvSpPr>
          <p:cNvPr id="8" name="Speech Bubble: Rectangle 13">
            <a:extLst>
              <a:ext uri="{FF2B5EF4-FFF2-40B4-BE49-F238E27FC236}">
                <a16:creationId xmlns:a16="http://schemas.microsoft.com/office/drawing/2014/main" id="{D42BC638-4FD0-A477-95B7-C289FF429882}"/>
              </a:ext>
            </a:extLst>
          </p:cNvPr>
          <p:cNvSpPr/>
          <p:nvPr/>
        </p:nvSpPr>
        <p:spPr>
          <a:xfrm>
            <a:off x="2703152" y="3663589"/>
            <a:ext cx="1422062" cy="731520"/>
          </a:xfrm>
          <a:prstGeom prst="wedgeRectCallout">
            <a:avLst>
              <a:gd name="adj1" fmla="val -33051"/>
              <a:gd name="adj2" fmla="val -712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i="1">
                <a:latin typeface="+mj-lt"/>
                <a:ea typeface="Calibri"/>
                <a:cs typeface="Cascadia Mono Light" panose="020B0609020000020004" pitchFamily="49" charset="0"/>
              </a:rPr>
              <a:t>riduzione allucinazioni</a:t>
            </a:r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B01423-C07D-58DC-D6C6-04DD9225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>
                <a:latin typeface="Amelia Black" panose="02000503040000020004" pitchFamily="50" charset="0"/>
                <a:ea typeface="Calibri"/>
                <a:cs typeface="Calibri"/>
              </a:rPr>
              <a:t>Prompt Template</a:t>
            </a:r>
          </a:p>
        </p:txBody>
      </p:sp>
    </p:spTree>
    <p:extLst>
      <p:ext uri="{BB962C8B-B14F-4D97-AF65-F5344CB8AC3E}">
        <p14:creationId xmlns:p14="http://schemas.microsoft.com/office/powerpoint/2010/main" val="1147800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94CEFB2-983B-C64B-15A9-993607E5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</a:rPr>
              <a:t>Requisiti</a:t>
            </a:r>
            <a:br>
              <a:rPr lang="it-IT" dirty="0">
                <a:latin typeface="Amelia Black" panose="02000503040000020004" pitchFamily="50" charset="0"/>
              </a:rPr>
            </a:br>
            <a:endParaRPr lang="en-US" dirty="0">
              <a:latin typeface="Amelia Black" panose="02000503040000020004" pitchFamily="50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F7CD9640-1AF3-77F6-6007-453572A1C498}"/>
              </a:ext>
            </a:extLst>
          </p:cNvPr>
          <p:cNvSpPr/>
          <p:nvPr/>
        </p:nvSpPr>
        <p:spPr>
          <a:xfrm>
            <a:off x="2171794" y="2619983"/>
            <a:ext cx="8194062" cy="1454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F05FAB1-BEF9-8DCC-05AD-926B4814C57C}"/>
              </a:ext>
            </a:extLst>
          </p:cNvPr>
          <p:cNvSpPr/>
          <p:nvPr/>
        </p:nvSpPr>
        <p:spPr>
          <a:xfrm>
            <a:off x="3010511" y="2908884"/>
            <a:ext cx="6584373" cy="876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88834366-26E6-35F6-6DFE-4F2F117EDAD5}"/>
              </a:ext>
            </a:extLst>
          </p:cNvPr>
          <p:cNvSpPr>
            <a:spLocks noChangeAspect="1"/>
          </p:cNvSpPr>
          <p:nvPr/>
        </p:nvSpPr>
        <p:spPr>
          <a:xfrm>
            <a:off x="1981786" y="2519665"/>
            <a:ext cx="1640212" cy="16402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F0B4B0-60D0-6244-E386-9B0757FC9978}"/>
              </a:ext>
            </a:extLst>
          </p:cNvPr>
          <p:cNvSpPr txBox="1">
            <a:spLocks noChangeAspect="1"/>
          </p:cNvSpPr>
          <p:nvPr/>
        </p:nvSpPr>
        <p:spPr>
          <a:xfrm>
            <a:off x="3784633" y="2733841"/>
            <a:ext cx="462915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b="1" kern="1200" dirty="0">
                <a:solidFill>
                  <a:srgbClr val="13A538"/>
                </a:solidFill>
                <a:latin typeface="Amelia Black" panose="02000503040000020004" pitchFamily="50" charset="0"/>
              </a:rPr>
              <a:t>Zero Trust</a:t>
            </a:r>
            <a:endParaRPr lang="en-US" sz="5000" b="1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FB79C32A-28B9-E3C9-8780-572D68B361CB}"/>
              </a:ext>
            </a:extLst>
          </p:cNvPr>
          <p:cNvSpPr>
            <a:spLocks noChangeAspect="1"/>
          </p:cNvSpPr>
          <p:nvPr/>
        </p:nvSpPr>
        <p:spPr>
          <a:xfrm>
            <a:off x="1506184" y="2230835"/>
            <a:ext cx="847177" cy="847177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CC8EE83-A3DB-6458-C1EB-FF0E017CB154}"/>
              </a:ext>
            </a:extLst>
          </p:cNvPr>
          <p:cNvSpPr txBox="1">
            <a:spLocks noChangeAspect="1"/>
          </p:cNvSpPr>
          <p:nvPr/>
        </p:nvSpPr>
        <p:spPr>
          <a:xfrm>
            <a:off x="1514234" y="2216816"/>
            <a:ext cx="8471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5</a:t>
            </a:r>
            <a:endParaRPr lang="en-US" sz="50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A76C72-70DA-10D3-3D3A-E6902BFF96DC}"/>
              </a:ext>
            </a:extLst>
          </p:cNvPr>
          <p:cNvSpPr txBox="1"/>
          <p:nvPr/>
        </p:nvSpPr>
        <p:spPr>
          <a:xfrm>
            <a:off x="3812006" y="3484406"/>
            <a:ext cx="6398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it-IT" sz="2000" dirty="0">
                <a:latin typeface="Calibri"/>
              </a:rPr>
              <a:t>Il codice generato potrebbe essere errato o di bassa qualità</a:t>
            </a:r>
            <a:endParaRPr lang="it-IT" sz="20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13861FF-6794-4097-370C-CE3A9FAF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1563" y="2788641"/>
            <a:ext cx="1080870" cy="11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92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Come testare gli Unit Test generati?</a:t>
            </a:r>
          </a:p>
          <a:p>
            <a:endParaRPr lang="it-IT" dirty="0">
              <a:ea typeface="Calibri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F811F6-72FE-2E6F-64C6-95BC42B1B6BF}"/>
              </a:ext>
            </a:extLst>
          </p:cNvPr>
          <p:cNvSpPr txBox="1"/>
          <p:nvPr/>
        </p:nvSpPr>
        <p:spPr>
          <a:xfrm>
            <a:off x="604064" y="1862667"/>
            <a:ext cx="6834353" cy="34983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 dirty="0">
                <a:latin typeface="Amelia Bold" panose="02000503040000020004" pitchFamily="50" charset="0"/>
                <a:ea typeface="Calibri"/>
                <a:cs typeface="Calibri"/>
              </a:rPr>
              <a:t>Requisito di validazione dello Unit Test generato:</a:t>
            </a:r>
            <a:endParaRPr lang="it-IT" sz="2400" b="1" dirty="0">
              <a:latin typeface="Amelia" panose="02000503040000020004" pitchFamily="50" charset="0"/>
              <a:ea typeface="Calibri"/>
              <a:cs typeface="Calibri"/>
            </a:endParaRP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pPr marL="285750" indent="-285750">
              <a:lnSpc>
                <a:spcPts val="2500"/>
              </a:lnSpc>
              <a:buFont typeface="Arial"/>
              <a:buChar char="•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Il progetto deve compilare</a:t>
            </a:r>
          </a:p>
          <a:p>
            <a:pPr marL="285750" indent="-285750">
              <a:lnSpc>
                <a:spcPts val="2500"/>
              </a:lnSpc>
              <a:buFont typeface="Arial"/>
              <a:buChar char="•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I test devono passare</a:t>
            </a:r>
          </a:p>
          <a:p>
            <a:pPr marL="285750" indent="-285750">
              <a:lnSpc>
                <a:spcPts val="2500"/>
              </a:lnSpc>
              <a:buFont typeface="Arial"/>
              <a:buChar char="•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La coverage deve aumentare</a:t>
            </a:r>
          </a:p>
          <a:p>
            <a:pPr marL="285750" indent="-285750">
              <a:lnSpc>
                <a:spcPts val="2500"/>
              </a:lnSpc>
              <a:buFont typeface="Arial"/>
              <a:buChar char="•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Lo Unit Test deve essere di qualità</a:t>
            </a: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r>
              <a:rPr lang="it-IT" sz="2400" b="1" dirty="0">
                <a:latin typeface="Amelia Bold" panose="02000503040000020004" pitchFamily="50" charset="0"/>
                <a:ea typeface="Calibri"/>
                <a:cs typeface="Calibri"/>
              </a:rPr>
              <a:t>Come definire Unit Test di qualità?</a:t>
            </a: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Utilizzo di </a:t>
            </a:r>
            <a:r>
              <a:rPr lang="it-IT" dirty="0" err="1">
                <a:latin typeface="Amelia" panose="02000503040000020004" pitchFamily="50" charset="0"/>
                <a:ea typeface="Calibri"/>
                <a:cs typeface="Calibri"/>
              </a:rPr>
              <a:t>Mutation</a:t>
            </a: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 Test</a:t>
            </a:r>
          </a:p>
        </p:txBody>
      </p:sp>
      <p:pic>
        <p:nvPicPr>
          <p:cNvPr id="3" name="Immagine 2" descr="Test icons for free download | Freepik">
            <a:extLst>
              <a:ext uri="{FF2B5EF4-FFF2-40B4-BE49-F238E27FC236}">
                <a16:creationId xmlns:a16="http://schemas.microsoft.com/office/drawing/2014/main" id="{A207A40A-1810-2E22-2D5D-7C7D70C4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091" y="2362397"/>
            <a:ext cx="1971327" cy="21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7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 anchor="t">
            <a:normAutofit/>
          </a:bodyPr>
          <a:lstStyle/>
          <a:p>
            <a:r>
              <a:rPr lang="it-IT" sz="4100" dirty="0"/>
              <a:t>Problemi classici in contesti regolamentati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D2375A5-7E7A-74D0-CE28-5B1E7675D2E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1247935"/>
              </p:ext>
            </p:extLst>
          </p:nvPr>
        </p:nvGraphicFramePr>
        <p:xfrm>
          <a:off x="670502" y="1312998"/>
          <a:ext cx="4424073" cy="464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l potere occulto del debito tecnico">
            <a:extLst>
              <a:ext uri="{FF2B5EF4-FFF2-40B4-BE49-F238E27FC236}">
                <a16:creationId xmlns:a16="http://schemas.microsoft.com/office/drawing/2014/main" id="{F306EE96-4491-A11E-D301-E6F4CE9D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26" y="3429000"/>
            <a:ext cx="2857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CC40C5AD-46A2-2486-EF0F-D92B254F34CE}"/>
              </a:ext>
            </a:extLst>
          </p:cNvPr>
          <p:cNvSpPr/>
          <p:nvPr/>
        </p:nvSpPr>
        <p:spPr>
          <a:xfrm>
            <a:off x="5277276" y="3997938"/>
            <a:ext cx="1308615" cy="897298"/>
          </a:xfrm>
          <a:prstGeom prst="rightArrow">
            <a:avLst/>
          </a:prstGeom>
          <a:solidFill>
            <a:srgbClr val="13A538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73350F-5F5F-E159-52D4-540B1C3A54F3}"/>
              </a:ext>
            </a:extLst>
          </p:cNvPr>
          <p:cNvSpPr txBox="1"/>
          <p:nvPr/>
        </p:nvSpPr>
        <p:spPr>
          <a:xfrm>
            <a:off x="6934200" y="1515978"/>
            <a:ext cx="4537806" cy="167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Sfruttare l’AI Generativa e le </a:t>
            </a:r>
            <a:r>
              <a:rPr lang="it-IT" dirty="0" err="1">
                <a:latin typeface="Amelia" panose="02000503040000020004" pitchFamily="50" charset="0"/>
              </a:rPr>
              <a:t>automation</a:t>
            </a:r>
            <a:br>
              <a:rPr lang="it-IT" dirty="0">
                <a:latin typeface="Amelia" panose="02000503040000020004" pitchFamily="50" charset="0"/>
              </a:rPr>
            </a:br>
            <a:r>
              <a:rPr lang="it-IT" dirty="0">
                <a:latin typeface="Amelia" panose="02000503040000020004" pitchFamily="50" charset="0"/>
              </a:rPr>
              <a:t>per ridurre il debito tecnico:</a:t>
            </a:r>
          </a:p>
          <a:p>
            <a:endParaRPr lang="it-IT" sz="800" dirty="0">
              <a:latin typeface="Amelia" panose="02000503040000020004" pitchFamily="50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melia" panose="02000503040000020004" pitchFamily="50" charset="0"/>
              </a:rPr>
              <a:t>Aumentare la coverage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melia" panose="02000503040000020004" pitchFamily="50" charset="0"/>
              </a:rPr>
              <a:t>Migliorare la qualità degli Unit Test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melia" panose="02000503040000020004" pitchFamily="50" charset="0"/>
              </a:rPr>
              <a:t>Sistemare i problemi sulla qualità</a:t>
            </a:r>
          </a:p>
        </p:txBody>
      </p:sp>
    </p:spTree>
    <p:extLst>
      <p:ext uri="{BB962C8B-B14F-4D97-AF65-F5344CB8AC3E}">
        <p14:creationId xmlns:p14="http://schemas.microsoft.com/office/powerpoint/2010/main" val="49299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 anchor="t">
            <a:normAutofit/>
          </a:bodyPr>
          <a:lstStyle/>
          <a:p>
            <a:r>
              <a:rPr lang="it-IT" dirty="0"/>
              <a:t>Cosa sono i </a:t>
            </a:r>
            <a:r>
              <a:rPr lang="it-IT" dirty="0" err="1"/>
              <a:t>Mutation</a:t>
            </a:r>
            <a:r>
              <a:rPr lang="it-IT" dirty="0"/>
              <a:t> Test?</a:t>
            </a:r>
          </a:p>
          <a:p>
            <a:endParaRPr lang="it-IT" dirty="0"/>
          </a:p>
        </p:txBody>
      </p:sp>
      <p:pic>
        <p:nvPicPr>
          <p:cNvPr id="3" name="Immagine 2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72950044-8F46-B1D8-6F6A-A8C29CF3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93" y="1647173"/>
            <a:ext cx="6483349" cy="3966209"/>
          </a:xfrm>
          <a:prstGeom prst="rect">
            <a:avLst/>
          </a:prstGeom>
          <a:noFill/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6A82C2F-ADF8-6AF0-AA00-438B414EB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03576" y="2163728"/>
            <a:ext cx="4038600" cy="39572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Idea:</a:t>
            </a:r>
          </a:p>
          <a:p>
            <a:r>
              <a:rPr lang="en-US" sz="2000" dirty="0">
                <a:ea typeface="Calibri"/>
                <a:cs typeface="Calibri"/>
              </a:rPr>
              <a:t>Uno Unit Test di </a:t>
            </a:r>
            <a:r>
              <a:rPr lang="en-US" sz="2000" dirty="0" err="1">
                <a:ea typeface="Calibri"/>
                <a:cs typeface="Calibri"/>
              </a:rPr>
              <a:t>qualità</a:t>
            </a:r>
            <a:r>
              <a:rPr lang="en-US" sz="2000" dirty="0">
                <a:ea typeface="Calibri"/>
                <a:cs typeface="Calibri"/>
              </a:rPr>
              <a:t> </a:t>
            </a:r>
            <a:r>
              <a:rPr lang="en-US" sz="2000" dirty="0" err="1">
                <a:ea typeface="Calibri"/>
                <a:cs typeface="Calibri"/>
              </a:rPr>
              <a:t>deve</a:t>
            </a:r>
            <a:r>
              <a:rPr lang="en-US" sz="2000" dirty="0">
                <a:ea typeface="Calibri"/>
                <a:cs typeface="Calibri"/>
              </a:rPr>
              <a:t> </a:t>
            </a:r>
            <a:r>
              <a:rPr lang="en-US" sz="2000" dirty="0" err="1">
                <a:ea typeface="Calibri"/>
                <a:cs typeface="Calibri"/>
              </a:rPr>
              <a:t>fallire</a:t>
            </a:r>
            <a:r>
              <a:rPr lang="en-US" sz="2000" dirty="0">
                <a:ea typeface="Calibri"/>
                <a:cs typeface="Calibri"/>
              </a:rPr>
              <a:t> se la </a:t>
            </a:r>
            <a:r>
              <a:rPr lang="en-US" sz="2000" dirty="0" err="1">
                <a:ea typeface="Calibri"/>
                <a:cs typeface="Calibri"/>
              </a:rPr>
              <a:t>logica</a:t>
            </a:r>
            <a:r>
              <a:rPr lang="en-US" sz="2000" dirty="0">
                <a:ea typeface="Calibri"/>
                <a:cs typeface="Calibri"/>
              </a:rPr>
              <a:t> </a:t>
            </a:r>
            <a:r>
              <a:rPr lang="en-US" sz="2000" dirty="0" err="1">
                <a:ea typeface="Calibri"/>
                <a:cs typeface="Calibri"/>
              </a:rPr>
              <a:t>nel</a:t>
            </a:r>
            <a:r>
              <a:rPr lang="en-US" sz="2000" dirty="0">
                <a:ea typeface="Calibri"/>
                <a:cs typeface="Calibri"/>
              </a:rPr>
              <a:t> </a:t>
            </a:r>
            <a:r>
              <a:rPr lang="en-US" sz="2000" dirty="0" err="1">
                <a:ea typeface="Calibri"/>
                <a:cs typeface="Calibri"/>
              </a:rPr>
              <a:t>codice</a:t>
            </a:r>
            <a:r>
              <a:rPr lang="en-US" sz="2000" dirty="0">
                <a:ea typeface="Calibri"/>
                <a:cs typeface="Calibri"/>
              </a:rPr>
              <a:t> cambia (es </a:t>
            </a:r>
            <a:r>
              <a:rPr lang="en-US" sz="2000" dirty="0" err="1">
                <a:ea typeface="Calibri"/>
                <a:cs typeface="Calibri"/>
              </a:rPr>
              <a:t>vengono</a:t>
            </a:r>
            <a:r>
              <a:rPr lang="en-US" sz="2000" dirty="0">
                <a:ea typeface="Calibri"/>
                <a:cs typeface="Calibri"/>
              </a:rPr>
              <a:t> </a:t>
            </a:r>
            <a:r>
              <a:rPr lang="en-US" sz="2000" dirty="0" err="1">
                <a:ea typeface="Calibri"/>
                <a:cs typeface="Calibri"/>
              </a:rPr>
              <a:t>modificate</a:t>
            </a:r>
            <a:r>
              <a:rPr lang="en-US" sz="2000" dirty="0">
                <a:ea typeface="Calibri"/>
                <a:cs typeface="Calibri"/>
              </a:rPr>
              <a:t> le </a:t>
            </a:r>
            <a:r>
              <a:rPr lang="en-US" sz="2000" dirty="0" err="1">
                <a:ea typeface="Calibri"/>
                <a:cs typeface="Calibri"/>
              </a:rPr>
              <a:t>condizioni</a:t>
            </a:r>
            <a:r>
              <a:rPr lang="en-US" sz="2000" dirty="0">
                <a:ea typeface="Calibri"/>
                <a:cs typeface="Calibri"/>
              </a:rPr>
              <a:t> di un if)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0052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7960A-3A1A-444A-4DCB-AACE45D1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Come testare le fix alle </a:t>
            </a:r>
            <a:r>
              <a:rPr lang="it-IT" dirty="0" err="1">
                <a:latin typeface="Amelia Black" panose="02000503040000020004" pitchFamily="50" charset="0"/>
                <a:ea typeface="Calibri"/>
                <a:cs typeface="Calibri"/>
              </a:rPr>
              <a:t>Issue</a:t>
            </a:r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 di QA?</a:t>
            </a:r>
          </a:p>
          <a:p>
            <a:endParaRPr lang="it-IT" dirty="0">
              <a:ea typeface="Calibri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F811F6-72FE-2E6F-64C6-95BC42B1B6BF}"/>
              </a:ext>
            </a:extLst>
          </p:cNvPr>
          <p:cNvSpPr txBox="1"/>
          <p:nvPr/>
        </p:nvSpPr>
        <p:spPr>
          <a:xfrm>
            <a:off x="604064" y="1862667"/>
            <a:ext cx="6981766" cy="2468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 dirty="0">
                <a:latin typeface="Amelia Bold" panose="02000503040000020004" pitchFamily="50" charset="0"/>
                <a:ea typeface="Calibri"/>
                <a:cs typeface="Calibri"/>
              </a:rPr>
              <a:t>Requisito di validazione delle fix generate:</a:t>
            </a:r>
          </a:p>
          <a:p>
            <a:endParaRPr lang="it-IT" dirty="0">
              <a:latin typeface="Amelia" panose="02000503040000020004" pitchFamily="50" charset="0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Il progetto deve compilare</a:t>
            </a:r>
          </a:p>
          <a:p>
            <a:pPr marL="285750" indent="-285750">
              <a:lnSpc>
                <a:spcPts val="2900"/>
              </a:lnSpc>
              <a:buFont typeface="Arial"/>
              <a:buChar char="•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I test devono passare</a:t>
            </a:r>
          </a:p>
          <a:p>
            <a:pPr marL="742950" lvl="1" indent="-285750">
              <a:lnSpc>
                <a:spcPts val="2900"/>
              </a:lnSpc>
              <a:buFont typeface="Courier New"/>
              <a:buChar char="o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La coverage deve essere elevata</a:t>
            </a:r>
          </a:p>
          <a:p>
            <a:pPr marL="742950" lvl="1" indent="-285750">
              <a:lnSpc>
                <a:spcPts val="2900"/>
              </a:lnSpc>
              <a:buFont typeface="Courier New"/>
              <a:buChar char="o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I test devono essere di qualità</a:t>
            </a:r>
          </a:p>
          <a:p>
            <a:pPr marL="285750" indent="-285750">
              <a:lnSpc>
                <a:spcPts val="2900"/>
              </a:lnSpc>
              <a:buFont typeface="Arial"/>
              <a:buChar char="•"/>
            </a:pP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Il codice generato deve risolvere la </a:t>
            </a:r>
            <a:r>
              <a:rPr lang="it-IT" dirty="0" err="1">
                <a:latin typeface="Amelia" panose="02000503040000020004" pitchFamily="50" charset="0"/>
                <a:ea typeface="Calibri"/>
                <a:cs typeface="Calibri"/>
              </a:rPr>
              <a:t>issue</a:t>
            </a:r>
            <a:r>
              <a:rPr lang="it-IT" dirty="0">
                <a:latin typeface="Amelia" panose="02000503040000020004" pitchFamily="50" charset="0"/>
                <a:ea typeface="Calibri"/>
                <a:cs typeface="Calibri"/>
              </a:rPr>
              <a:t> senza introdurne altre</a:t>
            </a:r>
          </a:p>
        </p:txBody>
      </p:sp>
      <p:pic>
        <p:nvPicPr>
          <p:cNvPr id="4" name="Immagine 3" descr="Test icons for free download | Freepik">
            <a:extLst>
              <a:ext uri="{FF2B5EF4-FFF2-40B4-BE49-F238E27FC236}">
                <a16:creationId xmlns:a16="http://schemas.microsoft.com/office/drawing/2014/main" id="{DAC57043-F4CC-5CF2-93DA-FE3DC436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091" y="2362397"/>
            <a:ext cx="1971327" cy="21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46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DFABDC-FA01-E80B-8756-611103A4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sz="4570" dirty="0" err="1">
                <a:latin typeface="Amelia Black" panose="02000503040000020004" pitchFamily="50" charset="0"/>
                <a:ea typeface="Calibri"/>
                <a:cs typeface="Calibri"/>
              </a:rPr>
              <a:t>Diagramma</a:t>
            </a:r>
            <a:r>
              <a:rPr lang="en-US" sz="4570" dirty="0">
                <a:latin typeface="Amelia Black" panose="02000503040000020004" pitchFamily="50" charset="0"/>
                <a:ea typeface="Calibri"/>
                <a:cs typeface="Calibri"/>
              </a:rPr>
              <a:t> di </a:t>
            </a:r>
            <a:r>
              <a:rPr lang="en-US" sz="4570" dirty="0" err="1">
                <a:latin typeface="Amelia Black" panose="02000503040000020004" pitchFamily="50" charset="0"/>
                <a:ea typeface="Calibri"/>
                <a:cs typeface="Calibri"/>
              </a:rPr>
              <a:t>flusso</a:t>
            </a:r>
            <a:r>
              <a:rPr lang="en-US" sz="4570" dirty="0">
                <a:latin typeface="Amelia Black" panose="02000503040000020004" pitchFamily="50" charset="0"/>
                <a:ea typeface="Calibri"/>
                <a:cs typeface="Calibri"/>
              </a:rPr>
              <a:t>: </a:t>
            </a:r>
            <a:r>
              <a:rPr lang="en-US" sz="4570" dirty="0" err="1">
                <a:latin typeface="Amelia Black" panose="02000503040000020004" pitchFamily="50" charset="0"/>
                <a:ea typeface="Calibri"/>
                <a:cs typeface="Calibri"/>
              </a:rPr>
              <a:t>generazione</a:t>
            </a:r>
            <a:r>
              <a:rPr lang="en-US" sz="4570" dirty="0">
                <a:latin typeface="Amelia Black" panose="02000503040000020004" pitchFamily="50" charset="0"/>
                <a:ea typeface="Calibri"/>
                <a:cs typeface="Calibri"/>
              </a:rPr>
              <a:t> Unit Test</a:t>
            </a:r>
            <a:endParaRPr lang="en-US" sz="4570" dirty="0">
              <a:latin typeface="Amelia Black" panose="02000503040000020004" pitchFamily="50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A1BA77AF-C9FC-69EC-D5F4-54190BD5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915" y="1274087"/>
            <a:ext cx="11110745" cy="4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9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24FD56-D606-F60A-A230-CC0DCEE3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Risultati</a:t>
            </a:r>
            <a:endParaRPr lang="it-IT" dirty="0">
              <a:latin typeface="Amelia Black" panose="02000503040000020004" pitchFamily="50" charset="0"/>
            </a:endParaRPr>
          </a:p>
        </p:txBody>
      </p:sp>
      <p:pic>
        <p:nvPicPr>
          <p:cNvPr id="8" name="Immagine 7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1AD7AAB6-B0CA-166C-D0E5-5B24C3B6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09" y="1833490"/>
            <a:ext cx="5916832" cy="3578061"/>
          </a:xfrm>
          <a:prstGeom prst="rect">
            <a:avLst/>
          </a:prstGeom>
        </p:spPr>
      </p:pic>
      <p:pic>
        <p:nvPicPr>
          <p:cNvPr id="3" name="Immagine 2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410FC790-C291-E1AE-44D3-0D042804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524" y="377956"/>
            <a:ext cx="4734736" cy="55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73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7F5BD914-F584-8C16-206F-9CFE5A20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24" y="377956"/>
            <a:ext cx="4734736" cy="55970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324FD56-D606-F60A-A230-CC0DCEE3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melia Black" panose="02000503040000020004" pitchFamily="50" charset="0"/>
                <a:ea typeface="Calibri"/>
                <a:cs typeface="Calibri"/>
              </a:rPr>
              <a:t>Considerazioni</a:t>
            </a:r>
            <a:endParaRPr lang="it-IT" dirty="0">
              <a:latin typeface="Amelia Black" panose="02000503040000020004" pitchFamily="50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D030F5-B62C-A954-72C5-FC8B0AD29EDA}"/>
              </a:ext>
            </a:extLst>
          </p:cNvPr>
          <p:cNvSpPr txBox="1"/>
          <p:nvPr/>
        </p:nvSpPr>
        <p:spPr>
          <a:xfrm>
            <a:off x="441569" y="1831457"/>
            <a:ext cx="597868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Generare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fix è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più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complesso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che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generare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classi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di test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melia" panose="02000503040000020004" pitchFamily="50" charset="0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Specializzazione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meglio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della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Dimensione</a:t>
            </a:r>
            <a:endParaRPr lang="en-US" dirty="0">
              <a:latin typeface="Amelia" panose="02000503040000020004" pitchFamily="50" charset="0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Amelia" panose="02000503040000020004" pitchFamily="50" charset="0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Alcuni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modelli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non </a:t>
            </a:r>
            <a:r>
              <a:rPr lang="en-US" dirty="0" err="1">
                <a:latin typeface="Amelia" panose="02000503040000020004" pitchFamily="50" charset="0"/>
                <a:ea typeface="Calibri"/>
                <a:cs typeface="Calibri"/>
              </a:rPr>
              <a:t>necessitano</a:t>
            </a:r>
            <a:r>
              <a:rPr lang="en-US" dirty="0">
                <a:latin typeface="Amelia" panose="02000503040000020004" pitchFamily="50" charset="0"/>
                <a:ea typeface="Calibri"/>
                <a:cs typeface="Calibri"/>
              </a:rPr>
              <a:t> di GPU (mistral7B)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melia" panose="02000503040000020004" pitchFamily="50" charset="0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Amelia" panose="02000503040000020004" pitchFamily="50" charset="0"/>
              <a:ea typeface="Calibri"/>
              <a:cs typeface="Calibri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20D0187D-DF2F-56B3-AA26-7B28A1D42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783101"/>
              </p:ext>
            </p:extLst>
          </p:nvPr>
        </p:nvGraphicFramePr>
        <p:xfrm>
          <a:off x="456536" y="4124334"/>
          <a:ext cx="637403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224">
                  <a:extLst>
                    <a:ext uri="{9D8B030D-6E8A-4147-A177-3AD203B41FA5}">
                      <a16:colId xmlns:a16="http://schemas.microsoft.com/office/drawing/2014/main" val="372109986"/>
                    </a:ext>
                  </a:extLst>
                </a:gridCol>
                <a:gridCol w="1124712">
                  <a:extLst>
                    <a:ext uri="{9D8B030D-6E8A-4147-A177-3AD203B41FA5}">
                      <a16:colId xmlns:a16="http://schemas.microsoft.com/office/drawing/2014/main" val="50291041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056526930"/>
                    </a:ext>
                  </a:extLst>
                </a:gridCol>
                <a:gridCol w="1911096">
                  <a:extLst>
                    <a:ext uri="{9D8B030D-6E8A-4147-A177-3AD203B41FA5}">
                      <a16:colId xmlns:a16="http://schemas.microsoft.com/office/drawing/2014/main" val="3296735992"/>
                    </a:ext>
                  </a:extLst>
                </a:gridCol>
              </a:tblGrid>
              <a:tr h="266598">
                <a:tc>
                  <a:txBody>
                    <a:bodyPr/>
                    <a:lstStyle/>
                    <a:p>
                      <a:r>
                        <a:rPr lang="it-IT" sz="1400"/>
                        <a:t>Modello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Dimensione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err="1"/>
                        <a:t>Issue</a:t>
                      </a:r>
                      <a:r>
                        <a:rPr lang="it-IT" sz="1400"/>
                        <a:t> risolte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Coverage generata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340536"/>
                  </a:ext>
                </a:extLst>
              </a:tr>
              <a:tr h="266598">
                <a:tc>
                  <a:txBody>
                    <a:bodyPr/>
                    <a:lstStyle/>
                    <a:p>
                      <a:r>
                        <a:rPr lang="it-IT" sz="1400" err="1"/>
                        <a:t>LamaCode</a:t>
                      </a:r>
                      <a:r>
                        <a:rPr lang="it-IT" sz="1400"/>
                        <a:t> 34B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34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14%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18144"/>
                  </a:ext>
                </a:extLst>
              </a:tr>
              <a:tr h="266598">
                <a:tc>
                  <a:txBody>
                    <a:bodyPr/>
                    <a:lstStyle/>
                    <a:p>
                      <a:r>
                        <a:rPr lang="it-IT" sz="1400"/>
                        <a:t>Dolphin-2.6-mixtral 8x7B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537666"/>
                  </a:ext>
                </a:extLst>
              </a:tr>
              <a:tr h="266598">
                <a:tc>
                  <a:txBody>
                    <a:bodyPr/>
                    <a:lstStyle/>
                    <a:p>
                      <a:r>
                        <a:rPr lang="it-IT" sz="1400"/>
                        <a:t>Mistral 7B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15.4%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92227"/>
                  </a:ext>
                </a:extLst>
              </a:tr>
              <a:tr h="266598">
                <a:tc>
                  <a:txBody>
                    <a:bodyPr/>
                    <a:lstStyle/>
                    <a:p>
                      <a:r>
                        <a:rPr lang="it-IT" sz="1400" err="1"/>
                        <a:t>Mixtral</a:t>
                      </a:r>
                      <a:r>
                        <a:rPr lang="it-IT" sz="1400"/>
                        <a:t> 8X22B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9,3%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045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81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24FD56-D606-F60A-A230-CC0DCEE3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4100" b="1" kern="1200" dirty="0">
                <a:latin typeface="Amelia Black" panose="02000503040000020004" pitchFamily="50" charset="0"/>
              </a:rPr>
              <a:t>Sviluppi futuri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4B55074-317F-ED09-F66D-9018AFE717C5}"/>
              </a:ext>
            </a:extLst>
          </p:cNvPr>
          <p:cNvSpPr/>
          <p:nvPr/>
        </p:nvSpPr>
        <p:spPr>
          <a:xfrm>
            <a:off x="1424110" y="5284085"/>
            <a:ext cx="9426546" cy="625002"/>
          </a:xfrm>
          <a:prstGeom prst="roundRect">
            <a:avLst/>
          </a:prstGeom>
          <a:solidFill>
            <a:srgbClr val="13A5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4743FB47-A892-3060-3061-371812ACFA6D}"/>
              </a:ext>
            </a:extLst>
          </p:cNvPr>
          <p:cNvSpPr/>
          <p:nvPr/>
        </p:nvSpPr>
        <p:spPr>
          <a:xfrm>
            <a:off x="1420002" y="4268875"/>
            <a:ext cx="9432189" cy="625002"/>
          </a:xfrm>
          <a:prstGeom prst="roundRect">
            <a:avLst/>
          </a:prstGeom>
          <a:solidFill>
            <a:srgbClr val="13A5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7F40128-2820-06D7-1549-13ACB2BE6B84}"/>
              </a:ext>
            </a:extLst>
          </p:cNvPr>
          <p:cNvSpPr/>
          <p:nvPr/>
        </p:nvSpPr>
        <p:spPr>
          <a:xfrm>
            <a:off x="1387574" y="3274933"/>
            <a:ext cx="9464765" cy="625002"/>
          </a:xfrm>
          <a:prstGeom prst="roundRect">
            <a:avLst/>
          </a:prstGeom>
          <a:solidFill>
            <a:srgbClr val="13A5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3C8534A-59BB-8DA4-D22C-1929A9105F20}"/>
              </a:ext>
            </a:extLst>
          </p:cNvPr>
          <p:cNvSpPr/>
          <p:nvPr/>
        </p:nvSpPr>
        <p:spPr>
          <a:xfrm>
            <a:off x="1421669" y="2264340"/>
            <a:ext cx="9430560" cy="625002"/>
          </a:xfrm>
          <a:prstGeom prst="roundRect">
            <a:avLst/>
          </a:prstGeom>
          <a:solidFill>
            <a:srgbClr val="13A5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3F6F9B9-DFD7-52E0-FD64-FFC847D07620}"/>
              </a:ext>
            </a:extLst>
          </p:cNvPr>
          <p:cNvSpPr/>
          <p:nvPr/>
        </p:nvSpPr>
        <p:spPr>
          <a:xfrm>
            <a:off x="1420002" y="1248924"/>
            <a:ext cx="9430560" cy="625002"/>
          </a:xfrm>
          <a:prstGeom prst="roundRect">
            <a:avLst/>
          </a:prstGeom>
          <a:solidFill>
            <a:srgbClr val="13A5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29602789-8E6E-BBA0-6B34-6F51E6766BD7}"/>
              </a:ext>
            </a:extLst>
          </p:cNvPr>
          <p:cNvSpPr/>
          <p:nvPr/>
        </p:nvSpPr>
        <p:spPr>
          <a:xfrm>
            <a:off x="981829" y="1120061"/>
            <a:ext cx="876346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C339B0-4A8B-28C5-B50B-76D9656E66FE}"/>
              </a:ext>
            </a:extLst>
          </p:cNvPr>
          <p:cNvSpPr txBox="1"/>
          <p:nvPr/>
        </p:nvSpPr>
        <p:spPr>
          <a:xfrm>
            <a:off x="1946535" y="1272196"/>
            <a:ext cx="59499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Portare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il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progetto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in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produzione</a:t>
            </a:r>
            <a:endParaRPr lang="en-US" sz="3000" dirty="0">
              <a:solidFill>
                <a:schemeClr val="bg1"/>
              </a:solidFill>
              <a:latin typeface="Amelia Bold" panose="02000503040000020004" pitchFamily="50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B0D4759-9C82-FF9E-1C4B-53DBDF8F7557}"/>
              </a:ext>
            </a:extLst>
          </p:cNvPr>
          <p:cNvSpPr/>
          <p:nvPr/>
        </p:nvSpPr>
        <p:spPr>
          <a:xfrm>
            <a:off x="981829" y="2128846"/>
            <a:ext cx="876346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14682BE-B76D-97AA-E411-0991644DE133}"/>
              </a:ext>
            </a:extLst>
          </p:cNvPr>
          <p:cNvSpPr txBox="1"/>
          <p:nvPr/>
        </p:nvSpPr>
        <p:spPr>
          <a:xfrm>
            <a:off x="1946535" y="2282821"/>
            <a:ext cx="69356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Collaborare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con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progetti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open source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9344CFB-8947-F969-26F1-3C754BC77633}"/>
              </a:ext>
            </a:extLst>
          </p:cNvPr>
          <p:cNvSpPr/>
          <p:nvPr/>
        </p:nvSpPr>
        <p:spPr>
          <a:xfrm>
            <a:off x="981829" y="3137631"/>
            <a:ext cx="876346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3FFF3AD-FEF4-50A0-91F9-7D63D63B5B98}"/>
              </a:ext>
            </a:extLst>
          </p:cNvPr>
          <p:cNvSpPr txBox="1"/>
          <p:nvPr/>
        </p:nvSpPr>
        <p:spPr>
          <a:xfrm>
            <a:off x="1941121" y="3296116"/>
            <a:ext cx="80889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Finetuning del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modello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per framework custom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67499F1-E157-DE81-1C07-39E0B4997B71}"/>
              </a:ext>
            </a:extLst>
          </p:cNvPr>
          <p:cNvSpPr/>
          <p:nvPr/>
        </p:nvSpPr>
        <p:spPr>
          <a:xfrm>
            <a:off x="981829" y="4146416"/>
            <a:ext cx="876346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B649A99-0E11-8993-CF76-46B2F356E32E}"/>
              </a:ext>
            </a:extLst>
          </p:cNvPr>
          <p:cNvSpPr txBox="1"/>
          <p:nvPr/>
        </p:nvSpPr>
        <p:spPr>
          <a:xfrm>
            <a:off x="1941122" y="4299930"/>
            <a:ext cx="91071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Utilizzare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modelli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con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maggiore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capacità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di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contesto</a:t>
            </a:r>
            <a:endParaRPr lang="en-US" sz="3000" dirty="0">
              <a:solidFill>
                <a:schemeClr val="bg1"/>
              </a:solidFill>
              <a:latin typeface="Amelia Bold" panose="02000503040000020004" pitchFamily="50" charset="0"/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527C16B-A329-ACBB-437B-997386F14F5B}"/>
              </a:ext>
            </a:extLst>
          </p:cNvPr>
          <p:cNvSpPr/>
          <p:nvPr/>
        </p:nvSpPr>
        <p:spPr>
          <a:xfrm>
            <a:off x="981829" y="5155200"/>
            <a:ext cx="903842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85F548-898C-4396-6A08-29E14818B1DC}"/>
              </a:ext>
            </a:extLst>
          </p:cNvPr>
          <p:cNvSpPr txBox="1"/>
          <p:nvPr/>
        </p:nvSpPr>
        <p:spPr>
          <a:xfrm>
            <a:off x="1941121" y="5315217"/>
            <a:ext cx="680491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Integrazione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con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altri</a:t>
            </a:r>
            <a:r>
              <a:rPr lang="en-US" sz="3000" dirty="0">
                <a:solidFill>
                  <a:schemeClr val="bg1"/>
                </a:solidFill>
                <a:latin typeface="Amelia Bold" panose="02000503040000020004" pitchFamily="50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Amelia Bold" panose="02000503040000020004" pitchFamily="50" charset="0"/>
              </a:rPr>
              <a:t>strumenti</a:t>
            </a:r>
            <a:endParaRPr lang="en-US" sz="3000" dirty="0">
              <a:solidFill>
                <a:schemeClr val="bg1"/>
              </a:solidFill>
              <a:latin typeface="Amelia Bold" panose="02000503040000020004" pitchFamily="50" charset="0"/>
            </a:endParaRP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984C53C-EF01-FC5F-9A16-CCA0E7BCD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936" y="5269043"/>
            <a:ext cx="582270" cy="568420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0A2D8D58-D5AA-3FBF-9B8F-E6F5C2FFA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0" y="3230547"/>
            <a:ext cx="628955" cy="648120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502DC312-4FB7-7434-C8C3-6B86FB95E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412" y="2232132"/>
            <a:ext cx="679178" cy="627996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892B94F7-E41C-BD12-1FDD-091C92E00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2491" y="1316033"/>
            <a:ext cx="711664" cy="439978"/>
          </a:xfrm>
          <a:prstGeom prst="rect">
            <a:avLst/>
          </a:prstGeom>
        </p:spPr>
      </p:pic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A4CC7FE6-705A-8B15-D86F-75C34E44A4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7248" y="4241488"/>
            <a:ext cx="609642" cy="62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1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DA9424C9-6CC9-AFB9-222B-ABF31E279CE6}"/>
              </a:ext>
            </a:extLst>
          </p:cNvPr>
          <p:cNvSpPr/>
          <p:nvPr/>
        </p:nvSpPr>
        <p:spPr>
          <a:xfrm>
            <a:off x="3560085" y="5381362"/>
            <a:ext cx="5467373" cy="6250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C56EDB5F-BF8A-C732-71A9-EB72CB7616A7}"/>
              </a:ext>
            </a:extLst>
          </p:cNvPr>
          <p:cNvSpPr/>
          <p:nvPr/>
        </p:nvSpPr>
        <p:spPr>
          <a:xfrm>
            <a:off x="3555977" y="4366152"/>
            <a:ext cx="5467373" cy="6250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E0DD3656-A151-4BBB-27FB-D8B587E5EBE9}"/>
              </a:ext>
            </a:extLst>
          </p:cNvPr>
          <p:cNvSpPr/>
          <p:nvPr/>
        </p:nvSpPr>
        <p:spPr>
          <a:xfrm>
            <a:off x="3523549" y="3372210"/>
            <a:ext cx="5467373" cy="6250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A14AE5F9-613E-9FB7-0FB2-74AB54399AB8}"/>
              </a:ext>
            </a:extLst>
          </p:cNvPr>
          <p:cNvSpPr/>
          <p:nvPr/>
        </p:nvSpPr>
        <p:spPr>
          <a:xfrm>
            <a:off x="3557644" y="2361617"/>
            <a:ext cx="5467373" cy="6250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CEFB2-983B-C64B-15A9-993607E5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</a:rPr>
              <a:t>Requisiti</a:t>
            </a:r>
            <a:endParaRPr lang="en-US" dirty="0">
              <a:latin typeface="Amelia Black" panose="02000503040000020004" pitchFamily="50" charset="0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DBB2258-3BA5-593C-2D8E-6C41BFB84452}"/>
              </a:ext>
            </a:extLst>
          </p:cNvPr>
          <p:cNvSpPr/>
          <p:nvPr/>
        </p:nvSpPr>
        <p:spPr>
          <a:xfrm>
            <a:off x="3555977" y="1346201"/>
            <a:ext cx="5467373" cy="6250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7323A5A4-098E-BA1F-1B0A-1D9040AA9A18}"/>
              </a:ext>
            </a:extLst>
          </p:cNvPr>
          <p:cNvSpPr/>
          <p:nvPr/>
        </p:nvSpPr>
        <p:spPr>
          <a:xfrm>
            <a:off x="3117804" y="1217338"/>
            <a:ext cx="876346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211063A-81CD-B6C3-7FC6-EDC19D901FBE}"/>
              </a:ext>
            </a:extLst>
          </p:cNvPr>
          <p:cNvSpPr txBox="1"/>
          <p:nvPr/>
        </p:nvSpPr>
        <p:spPr>
          <a:xfrm>
            <a:off x="4108450" y="1369473"/>
            <a:ext cx="46291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000" b="1" kern="1200" dirty="0">
                <a:solidFill>
                  <a:srgbClr val="13A538"/>
                </a:solidFill>
                <a:latin typeface="Amelia Black" panose="02000503040000020004" pitchFamily="50" charset="0"/>
              </a:rPr>
              <a:t>Performance</a:t>
            </a:r>
            <a:endParaRPr lang="en-US" sz="3000" b="1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0DCC7A75-A5BB-A1B0-FA90-679DE590536A}"/>
              </a:ext>
            </a:extLst>
          </p:cNvPr>
          <p:cNvSpPr/>
          <p:nvPr/>
        </p:nvSpPr>
        <p:spPr>
          <a:xfrm>
            <a:off x="3117804" y="2226123"/>
            <a:ext cx="876346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 descr="Money">
            <a:extLst>
              <a:ext uri="{FF2B5EF4-FFF2-40B4-BE49-F238E27FC236}">
                <a16:creationId xmlns:a16="http://schemas.microsoft.com/office/drawing/2014/main" id="{99741C68-85AA-7EE2-3A57-A2CBBBB36CA2}"/>
              </a:ext>
            </a:extLst>
          </p:cNvPr>
          <p:cNvSpPr/>
          <p:nvPr/>
        </p:nvSpPr>
        <p:spPr>
          <a:xfrm>
            <a:off x="3253557" y="2329257"/>
            <a:ext cx="604840" cy="6048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BFA8322-2B55-E506-D390-35D20402ED49}"/>
              </a:ext>
            </a:extLst>
          </p:cNvPr>
          <p:cNvSpPr txBox="1"/>
          <p:nvPr/>
        </p:nvSpPr>
        <p:spPr>
          <a:xfrm>
            <a:off x="4108450" y="2380098"/>
            <a:ext cx="46291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000" b="1" kern="1200" dirty="0">
                <a:solidFill>
                  <a:srgbClr val="13A538"/>
                </a:solidFill>
                <a:latin typeface="Amelia Black" panose="02000503040000020004" pitchFamily="50" charset="0"/>
              </a:rPr>
              <a:t>Costi</a:t>
            </a:r>
            <a:endParaRPr lang="en-US" sz="3000" b="1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1EDA14BF-E5FB-98E5-D80E-B57EBE19E855}"/>
              </a:ext>
            </a:extLst>
          </p:cNvPr>
          <p:cNvSpPr/>
          <p:nvPr/>
        </p:nvSpPr>
        <p:spPr>
          <a:xfrm>
            <a:off x="3117804" y="3234908"/>
            <a:ext cx="876346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 descr="Lock">
            <a:extLst>
              <a:ext uri="{FF2B5EF4-FFF2-40B4-BE49-F238E27FC236}">
                <a16:creationId xmlns:a16="http://schemas.microsoft.com/office/drawing/2014/main" id="{8AF26348-BA27-341C-100D-158AE2765475}"/>
              </a:ext>
            </a:extLst>
          </p:cNvPr>
          <p:cNvSpPr/>
          <p:nvPr/>
        </p:nvSpPr>
        <p:spPr>
          <a:xfrm>
            <a:off x="3254494" y="3338007"/>
            <a:ext cx="604840" cy="60484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D280152-6AAF-2915-2F8F-0DE148643700}"/>
              </a:ext>
            </a:extLst>
          </p:cNvPr>
          <p:cNvSpPr txBox="1"/>
          <p:nvPr/>
        </p:nvSpPr>
        <p:spPr>
          <a:xfrm>
            <a:off x="4103037" y="3393393"/>
            <a:ext cx="46291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000" b="1" kern="1200" dirty="0">
                <a:solidFill>
                  <a:srgbClr val="13A538"/>
                </a:solidFill>
                <a:latin typeface="Amelia Black" panose="02000503040000020004" pitchFamily="50" charset="0"/>
              </a:rPr>
              <a:t>Sicurezza</a:t>
            </a:r>
            <a:endParaRPr lang="en-US" sz="3000" b="1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FCF3E419-1442-3467-927A-24C8D91B1040}"/>
              </a:ext>
            </a:extLst>
          </p:cNvPr>
          <p:cNvSpPr/>
          <p:nvPr/>
        </p:nvSpPr>
        <p:spPr>
          <a:xfrm>
            <a:off x="3117804" y="4243693"/>
            <a:ext cx="876346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 descr="Database">
            <a:extLst>
              <a:ext uri="{FF2B5EF4-FFF2-40B4-BE49-F238E27FC236}">
                <a16:creationId xmlns:a16="http://schemas.microsoft.com/office/drawing/2014/main" id="{A895ED03-C95E-AF93-B8FB-EB7BAA4802C0}"/>
              </a:ext>
            </a:extLst>
          </p:cNvPr>
          <p:cNvSpPr/>
          <p:nvPr/>
        </p:nvSpPr>
        <p:spPr>
          <a:xfrm>
            <a:off x="3253557" y="4350228"/>
            <a:ext cx="604840" cy="60484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70F9CC4-C66D-32D0-0274-FA13A696A2FB}"/>
              </a:ext>
            </a:extLst>
          </p:cNvPr>
          <p:cNvSpPr txBox="1"/>
          <p:nvPr/>
        </p:nvSpPr>
        <p:spPr>
          <a:xfrm>
            <a:off x="4103037" y="4397207"/>
            <a:ext cx="46345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000" b="1" kern="1200" dirty="0">
                <a:solidFill>
                  <a:srgbClr val="13A538"/>
                </a:solidFill>
                <a:latin typeface="Amelia Black" panose="02000503040000020004" pitchFamily="50" charset="0"/>
              </a:rPr>
              <a:t>Quantità di dati generati</a:t>
            </a:r>
            <a:endParaRPr lang="en-US" sz="3000" b="1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50DFDDBE-BDBD-A7DB-DA29-9A6F2DF01F25}"/>
              </a:ext>
            </a:extLst>
          </p:cNvPr>
          <p:cNvSpPr/>
          <p:nvPr/>
        </p:nvSpPr>
        <p:spPr>
          <a:xfrm>
            <a:off x="3117804" y="5252477"/>
            <a:ext cx="903842" cy="87634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4084DE-DEE6-DB73-75B4-BCE28DF1935F}"/>
              </a:ext>
            </a:extLst>
          </p:cNvPr>
          <p:cNvSpPr txBox="1"/>
          <p:nvPr/>
        </p:nvSpPr>
        <p:spPr>
          <a:xfrm>
            <a:off x="4103037" y="5412494"/>
            <a:ext cx="46345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3000" b="1" dirty="0">
                <a:solidFill>
                  <a:srgbClr val="13A538"/>
                </a:solidFill>
                <a:latin typeface="Amelia Black" panose="02000503040000020004" pitchFamily="50" charset="0"/>
              </a:rPr>
              <a:t>Zero Trust</a:t>
            </a:r>
            <a:endParaRPr lang="en-US" sz="3000" b="1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8E51DC8E-2E65-C2FE-4C88-E8A45D7069E4}"/>
              </a:ext>
            </a:extLst>
          </p:cNvPr>
          <p:cNvSpPr/>
          <p:nvPr/>
        </p:nvSpPr>
        <p:spPr>
          <a:xfrm>
            <a:off x="2834336" y="1191972"/>
            <a:ext cx="452636" cy="4526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C4B9D12-4A4B-2366-8436-1A1BFD676D7C}"/>
              </a:ext>
            </a:extLst>
          </p:cNvPr>
          <p:cNvSpPr txBox="1"/>
          <p:nvPr/>
        </p:nvSpPr>
        <p:spPr>
          <a:xfrm>
            <a:off x="2882164" y="1152030"/>
            <a:ext cx="7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8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1</a:t>
            </a:r>
            <a:endParaRPr lang="en-US" sz="28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F146900-F82A-8312-9F4D-7C5C0DC72641}"/>
              </a:ext>
            </a:extLst>
          </p:cNvPr>
          <p:cNvSpPr/>
          <p:nvPr/>
        </p:nvSpPr>
        <p:spPr>
          <a:xfrm>
            <a:off x="2832247" y="2207150"/>
            <a:ext cx="452636" cy="4526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BF99BE7-EC19-ECAD-0D8B-970282838AC1}"/>
              </a:ext>
            </a:extLst>
          </p:cNvPr>
          <p:cNvSpPr txBox="1"/>
          <p:nvPr/>
        </p:nvSpPr>
        <p:spPr>
          <a:xfrm>
            <a:off x="2865432" y="2167208"/>
            <a:ext cx="7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8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2</a:t>
            </a:r>
            <a:endParaRPr lang="en-US" sz="28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5DCBA653-8508-F136-524B-5E9F6F4AE52E}"/>
              </a:ext>
            </a:extLst>
          </p:cNvPr>
          <p:cNvSpPr/>
          <p:nvPr/>
        </p:nvSpPr>
        <p:spPr>
          <a:xfrm>
            <a:off x="2825016" y="3222328"/>
            <a:ext cx="452636" cy="4526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9E321A0-DF8B-B7FD-DD10-11DA78AB193B}"/>
              </a:ext>
            </a:extLst>
          </p:cNvPr>
          <p:cNvSpPr txBox="1"/>
          <p:nvPr/>
        </p:nvSpPr>
        <p:spPr>
          <a:xfrm>
            <a:off x="2871907" y="3182386"/>
            <a:ext cx="7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8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3</a:t>
            </a:r>
            <a:endParaRPr lang="en-US" sz="28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95ED1869-4192-C5B6-1C43-33526EC85A88}"/>
              </a:ext>
            </a:extLst>
          </p:cNvPr>
          <p:cNvSpPr/>
          <p:nvPr/>
        </p:nvSpPr>
        <p:spPr>
          <a:xfrm>
            <a:off x="2826680" y="4228034"/>
            <a:ext cx="452636" cy="4526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960BD8A-B337-309A-1EEA-D5AA94B9D628}"/>
              </a:ext>
            </a:extLst>
          </p:cNvPr>
          <p:cNvSpPr txBox="1"/>
          <p:nvPr/>
        </p:nvSpPr>
        <p:spPr>
          <a:xfrm>
            <a:off x="2845500" y="4188092"/>
            <a:ext cx="7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8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4</a:t>
            </a:r>
            <a:endParaRPr lang="en-US" sz="28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9EB6ED-A135-0915-9FD0-AD69BD1B41B6}"/>
              </a:ext>
            </a:extLst>
          </p:cNvPr>
          <p:cNvSpPr/>
          <p:nvPr/>
        </p:nvSpPr>
        <p:spPr>
          <a:xfrm>
            <a:off x="2823260" y="5233740"/>
            <a:ext cx="452636" cy="4526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EA39FB72-492B-38E4-385D-57FCCF414776}"/>
              </a:ext>
            </a:extLst>
          </p:cNvPr>
          <p:cNvSpPr txBox="1"/>
          <p:nvPr/>
        </p:nvSpPr>
        <p:spPr>
          <a:xfrm>
            <a:off x="2864653" y="5193798"/>
            <a:ext cx="7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8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5</a:t>
            </a:r>
            <a:endParaRPr lang="en-US" sz="28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1959F91-BF65-D657-E38D-C344B6D18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5587" y="5435600"/>
            <a:ext cx="526254" cy="543854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59811921-77DB-D473-6EDD-B7E9B8B84A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40084" y="1401010"/>
            <a:ext cx="659281" cy="41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84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511;p36">
            <a:extLst>
              <a:ext uri="{FF2B5EF4-FFF2-40B4-BE49-F238E27FC236}">
                <a16:creationId xmlns:a16="http://schemas.microsoft.com/office/drawing/2014/main" id="{7C3C8407-9ECF-0F66-C838-B4F77123DFCE}"/>
              </a:ext>
            </a:extLst>
          </p:cNvPr>
          <p:cNvGrpSpPr/>
          <p:nvPr/>
        </p:nvGrpSpPr>
        <p:grpSpPr>
          <a:xfrm>
            <a:off x="3171983" y="2068848"/>
            <a:ext cx="5848034" cy="2936497"/>
            <a:chOff x="2324183" y="1519245"/>
            <a:chExt cx="4495633" cy="2257410"/>
          </a:xfrm>
        </p:grpSpPr>
        <p:sp>
          <p:nvSpPr>
            <p:cNvPr id="24" name="Google Shape;512;p36">
              <a:extLst>
                <a:ext uri="{FF2B5EF4-FFF2-40B4-BE49-F238E27FC236}">
                  <a16:creationId xmlns:a16="http://schemas.microsoft.com/office/drawing/2014/main" id="{7191A890-3D5A-8C00-A0E4-051CA32F579D}"/>
                </a:ext>
              </a:extLst>
            </p:cNvPr>
            <p:cNvSpPr/>
            <p:nvPr/>
          </p:nvSpPr>
          <p:spPr>
            <a:xfrm>
              <a:off x="5737441" y="1657622"/>
              <a:ext cx="1082375" cy="2001882"/>
            </a:xfrm>
            <a:custGeom>
              <a:avLst/>
              <a:gdLst/>
              <a:ahLst/>
              <a:cxnLst/>
              <a:rect l="l" t="t" r="r" b="b"/>
              <a:pathLst>
                <a:path w="43609" h="80656" extrusionOk="0">
                  <a:moveTo>
                    <a:pt x="3302" y="0"/>
                  </a:moveTo>
                  <a:lnTo>
                    <a:pt x="3302" y="43"/>
                  </a:lnTo>
                  <a:lnTo>
                    <a:pt x="1630" y="43"/>
                  </a:lnTo>
                  <a:lnTo>
                    <a:pt x="0" y="172"/>
                  </a:lnTo>
                  <a:lnTo>
                    <a:pt x="0" y="3902"/>
                  </a:lnTo>
                  <a:lnTo>
                    <a:pt x="1630" y="3774"/>
                  </a:lnTo>
                  <a:lnTo>
                    <a:pt x="3302" y="3774"/>
                  </a:lnTo>
                  <a:lnTo>
                    <a:pt x="5188" y="3816"/>
                  </a:lnTo>
                  <a:lnTo>
                    <a:pt x="8876" y="4159"/>
                  </a:lnTo>
                  <a:lnTo>
                    <a:pt x="12435" y="4888"/>
                  </a:lnTo>
                  <a:lnTo>
                    <a:pt x="15865" y="5960"/>
                  </a:lnTo>
                  <a:lnTo>
                    <a:pt x="19167" y="7375"/>
                  </a:lnTo>
                  <a:lnTo>
                    <a:pt x="22254" y="9048"/>
                  </a:lnTo>
                  <a:lnTo>
                    <a:pt x="25170" y="11020"/>
                  </a:lnTo>
                  <a:lnTo>
                    <a:pt x="27871" y="13250"/>
                  </a:lnTo>
                  <a:lnTo>
                    <a:pt x="30358" y="15737"/>
                  </a:lnTo>
                  <a:lnTo>
                    <a:pt x="32588" y="18438"/>
                  </a:lnTo>
                  <a:lnTo>
                    <a:pt x="34561" y="21354"/>
                  </a:lnTo>
                  <a:lnTo>
                    <a:pt x="36276" y="24484"/>
                  </a:lnTo>
                  <a:lnTo>
                    <a:pt x="37648" y="27743"/>
                  </a:lnTo>
                  <a:lnTo>
                    <a:pt x="38720" y="31173"/>
                  </a:lnTo>
                  <a:lnTo>
                    <a:pt x="39449" y="34775"/>
                  </a:lnTo>
                  <a:lnTo>
                    <a:pt x="39835" y="38463"/>
                  </a:lnTo>
                  <a:lnTo>
                    <a:pt x="39835" y="40349"/>
                  </a:lnTo>
                  <a:lnTo>
                    <a:pt x="39835" y="42236"/>
                  </a:lnTo>
                  <a:lnTo>
                    <a:pt x="39449" y="45924"/>
                  </a:lnTo>
                  <a:lnTo>
                    <a:pt x="38720" y="49483"/>
                  </a:lnTo>
                  <a:lnTo>
                    <a:pt x="37648" y="52913"/>
                  </a:lnTo>
                  <a:lnTo>
                    <a:pt x="36276" y="56172"/>
                  </a:lnTo>
                  <a:lnTo>
                    <a:pt x="34561" y="59302"/>
                  </a:lnTo>
                  <a:lnTo>
                    <a:pt x="32588" y="62218"/>
                  </a:lnTo>
                  <a:lnTo>
                    <a:pt x="30358" y="64919"/>
                  </a:lnTo>
                  <a:lnTo>
                    <a:pt x="27871" y="67406"/>
                  </a:lnTo>
                  <a:lnTo>
                    <a:pt x="25170" y="69636"/>
                  </a:lnTo>
                  <a:lnTo>
                    <a:pt x="22254" y="71608"/>
                  </a:lnTo>
                  <a:lnTo>
                    <a:pt x="19167" y="73323"/>
                  </a:lnTo>
                  <a:lnTo>
                    <a:pt x="15865" y="74695"/>
                  </a:lnTo>
                  <a:lnTo>
                    <a:pt x="12435" y="75767"/>
                  </a:lnTo>
                  <a:lnTo>
                    <a:pt x="8876" y="76496"/>
                  </a:lnTo>
                  <a:lnTo>
                    <a:pt x="5188" y="76882"/>
                  </a:lnTo>
                  <a:lnTo>
                    <a:pt x="1630" y="76882"/>
                  </a:lnTo>
                  <a:lnTo>
                    <a:pt x="0" y="76754"/>
                  </a:lnTo>
                  <a:lnTo>
                    <a:pt x="0" y="80527"/>
                  </a:lnTo>
                  <a:lnTo>
                    <a:pt x="1630" y="80613"/>
                  </a:lnTo>
                  <a:lnTo>
                    <a:pt x="3302" y="80656"/>
                  </a:lnTo>
                  <a:lnTo>
                    <a:pt x="5360" y="80613"/>
                  </a:lnTo>
                  <a:lnTo>
                    <a:pt x="9434" y="80184"/>
                  </a:lnTo>
                  <a:lnTo>
                    <a:pt x="13378" y="79412"/>
                  </a:lnTo>
                  <a:lnTo>
                    <a:pt x="17152" y="78212"/>
                  </a:lnTo>
                  <a:lnTo>
                    <a:pt x="20796" y="76668"/>
                  </a:lnTo>
                  <a:lnTo>
                    <a:pt x="24227" y="74824"/>
                  </a:lnTo>
                  <a:lnTo>
                    <a:pt x="27443" y="72637"/>
                  </a:lnTo>
                  <a:lnTo>
                    <a:pt x="30401" y="70193"/>
                  </a:lnTo>
                  <a:lnTo>
                    <a:pt x="33146" y="67449"/>
                  </a:lnTo>
                  <a:lnTo>
                    <a:pt x="35590" y="64447"/>
                  </a:lnTo>
                  <a:lnTo>
                    <a:pt x="37777" y="61231"/>
                  </a:lnTo>
                  <a:lnTo>
                    <a:pt x="39663" y="57801"/>
                  </a:lnTo>
                  <a:lnTo>
                    <a:pt x="41164" y="54199"/>
                  </a:lnTo>
                  <a:lnTo>
                    <a:pt x="42365" y="50426"/>
                  </a:lnTo>
                  <a:lnTo>
                    <a:pt x="43179" y="46481"/>
                  </a:lnTo>
                  <a:lnTo>
                    <a:pt x="43565" y="42408"/>
                  </a:lnTo>
                  <a:lnTo>
                    <a:pt x="43608" y="40349"/>
                  </a:lnTo>
                  <a:lnTo>
                    <a:pt x="43565" y="38248"/>
                  </a:lnTo>
                  <a:lnTo>
                    <a:pt x="43179" y="34175"/>
                  </a:lnTo>
                  <a:lnTo>
                    <a:pt x="42365" y="30230"/>
                  </a:lnTo>
                  <a:lnTo>
                    <a:pt x="41164" y="26457"/>
                  </a:lnTo>
                  <a:lnTo>
                    <a:pt x="39663" y="22855"/>
                  </a:lnTo>
                  <a:lnTo>
                    <a:pt x="37777" y="19424"/>
                  </a:lnTo>
                  <a:lnTo>
                    <a:pt x="35590" y="16208"/>
                  </a:lnTo>
                  <a:lnTo>
                    <a:pt x="33146" y="13207"/>
                  </a:lnTo>
                  <a:lnTo>
                    <a:pt x="30401" y="10463"/>
                  </a:lnTo>
                  <a:lnTo>
                    <a:pt x="27443" y="8019"/>
                  </a:lnTo>
                  <a:lnTo>
                    <a:pt x="24227" y="5832"/>
                  </a:lnTo>
                  <a:lnTo>
                    <a:pt x="20796" y="3988"/>
                  </a:lnTo>
                  <a:lnTo>
                    <a:pt x="17152" y="2444"/>
                  </a:lnTo>
                  <a:lnTo>
                    <a:pt x="13378" y="1244"/>
                  </a:lnTo>
                  <a:lnTo>
                    <a:pt x="9434" y="472"/>
                  </a:lnTo>
                  <a:lnTo>
                    <a:pt x="5360" y="43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3;p36">
              <a:extLst>
                <a:ext uri="{FF2B5EF4-FFF2-40B4-BE49-F238E27FC236}">
                  <a16:creationId xmlns:a16="http://schemas.microsoft.com/office/drawing/2014/main" id="{B119FC6E-D4D1-9E1B-E5C0-15ACEA906A7F}"/>
                </a:ext>
              </a:extLst>
            </p:cNvPr>
            <p:cNvSpPr/>
            <p:nvPr/>
          </p:nvSpPr>
          <p:spPr>
            <a:xfrm>
              <a:off x="2324183" y="1658689"/>
              <a:ext cx="1000445" cy="2000815"/>
            </a:xfrm>
            <a:custGeom>
              <a:avLst/>
              <a:gdLst/>
              <a:ahLst/>
              <a:cxnLst/>
              <a:rect l="l" t="t" r="r" b="b"/>
              <a:pathLst>
                <a:path w="40308" h="80613" extrusionOk="0">
                  <a:moveTo>
                    <a:pt x="38249" y="0"/>
                  </a:moveTo>
                  <a:lnTo>
                    <a:pt x="34176" y="429"/>
                  </a:lnTo>
                  <a:lnTo>
                    <a:pt x="30231" y="1244"/>
                  </a:lnTo>
                  <a:lnTo>
                    <a:pt x="26457" y="2401"/>
                  </a:lnTo>
                  <a:lnTo>
                    <a:pt x="22813" y="3945"/>
                  </a:lnTo>
                  <a:lnTo>
                    <a:pt x="19382" y="5789"/>
                  </a:lnTo>
                  <a:lnTo>
                    <a:pt x="16166" y="7976"/>
                  </a:lnTo>
                  <a:lnTo>
                    <a:pt x="13208" y="10463"/>
                  </a:lnTo>
                  <a:lnTo>
                    <a:pt x="10463" y="13164"/>
                  </a:lnTo>
                  <a:lnTo>
                    <a:pt x="8019" y="16165"/>
                  </a:lnTo>
                  <a:lnTo>
                    <a:pt x="5833" y="19381"/>
                  </a:lnTo>
                  <a:lnTo>
                    <a:pt x="3946" y="22812"/>
                  </a:lnTo>
                  <a:lnTo>
                    <a:pt x="2445" y="26414"/>
                  </a:lnTo>
                  <a:lnTo>
                    <a:pt x="1244" y="30230"/>
                  </a:lnTo>
                  <a:lnTo>
                    <a:pt x="430" y="34175"/>
                  </a:lnTo>
                  <a:lnTo>
                    <a:pt x="44" y="38205"/>
                  </a:lnTo>
                  <a:lnTo>
                    <a:pt x="1" y="40306"/>
                  </a:lnTo>
                  <a:lnTo>
                    <a:pt x="44" y="42365"/>
                  </a:lnTo>
                  <a:lnTo>
                    <a:pt x="430" y="46438"/>
                  </a:lnTo>
                  <a:lnTo>
                    <a:pt x="1244" y="50383"/>
                  </a:lnTo>
                  <a:lnTo>
                    <a:pt x="2445" y="54156"/>
                  </a:lnTo>
                  <a:lnTo>
                    <a:pt x="3946" y="57801"/>
                  </a:lnTo>
                  <a:lnTo>
                    <a:pt x="5833" y="61231"/>
                  </a:lnTo>
                  <a:lnTo>
                    <a:pt x="8019" y="64447"/>
                  </a:lnTo>
                  <a:lnTo>
                    <a:pt x="10463" y="67406"/>
                  </a:lnTo>
                  <a:lnTo>
                    <a:pt x="13208" y="70150"/>
                  </a:lnTo>
                  <a:lnTo>
                    <a:pt x="16166" y="72637"/>
                  </a:lnTo>
                  <a:lnTo>
                    <a:pt x="19382" y="74781"/>
                  </a:lnTo>
                  <a:lnTo>
                    <a:pt x="22813" y="76668"/>
                  </a:lnTo>
                  <a:lnTo>
                    <a:pt x="26457" y="78169"/>
                  </a:lnTo>
                  <a:lnTo>
                    <a:pt x="30231" y="79369"/>
                  </a:lnTo>
                  <a:lnTo>
                    <a:pt x="34176" y="80184"/>
                  </a:lnTo>
                  <a:lnTo>
                    <a:pt x="38249" y="80570"/>
                  </a:lnTo>
                  <a:lnTo>
                    <a:pt x="40307" y="80613"/>
                  </a:lnTo>
                  <a:lnTo>
                    <a:pt x="40307" y="76882"/>
                  </a:lnTo>
                  <a:lnTo>
                    <a:pt x="38421" y="76839"/>
                  </a:lnTo>
                  <a:lnTo>
                    <a:pt x="34733" y="76453"/>
                  </a:lnTo>
                  <a:lnTo>
                    <a:pt x="31174" y="75724"/>
                  </a:lnTo>
                  <a:lnTo>
                    <a:pt x="27744" y="74652"/>
                  </a:lnTo>
                  <a:lnTo>
                    <a:pt x="24485" y="73280"/>
                  </a:lnTo>
                  <a:lnTo>
                    <a:pt x="21355" y="71565"/>
                  </a:lnTo>
                  <a:lnTo>
                    <a:pt x="18439" y="69593"/>
                  </a:lnTo>
                  <a:lnTo>
                    <a:pt x="15738" y="67363"/>
                  </a:lnTo>
                  <a:lnTo>
                    <a:pt x="13251" y="64876"/>
                  </a:lnTo>
                  <a:lnTo>
                    <a:pt x="11021" y="62175"/>
                  </a:lnTo>
                  <a:lnTo>
                    <a:pt x="9048" y="59259"/>
                  </a:lnTo>
                  <a:lnTo>
                    <a:pt x="7376" y="56172"/>
                  </a:lnTo>
                  <a:lnTo>
                    <a:pt x="5961" y="52870"/>
                  </a:lnTo>
                  <a:lnTo>
                    <a:pt x="4889" y="49440"/>
                  </a:lnTo>
                  <a:lnTo>
                    <a:pt x="4160" y="45881"/>
                  </a:lnTo>
                  <a:lnTo>
                    <a:pt x="3774" y="42193"/>
                  </a:lnTo>
                  <a:lnTo>
                    <a:pt x="3774" y="40306"/>
                  </a:lnTo>
                  <a:lnTo>
                    <a:pt x="3774" y="38420"/>
                  </a:lnTo>
                  <a:lnTo>
                    <a:pt x="4160" y="34732"/>
                  </a:lnTo>
                  <a:lnTo>
                    <a:pt x="4889" y="31173"/>
                  </a:lnTo>
                  <a:lnTo>
                    <a:pt x="5961" y="27743"/>
                  </a:lnTo>
                  <a:lnTo>
                    <a:pt x="7376" y="24441"/>
                  </a:lnTo>
                  <a:lnTo>
                    <a:pt x="9048" y="21354"/>
                  </a:lnTo>
                  <a:lnTo>
                    <a:pt x="11021" y="18438"/>
                  </a:lnTo>
                  <a:lnTo>
                    <a:pt x="13251" y="15737"/>
                  </a:lnTo>
                  <a:lnTo>
                    <a:pt x="15738" y="13250"/>
                  </a:lnTo>
                  <a:lnTo>
                    <a:pt x="18439" y="11020"/>
                  </a:lnTo>
                  <a:lnTo>
                    <a:pt x="21355" y="9048"/>
                  </a:lnTo>
                  <a:lnTo>
                    <a:pt x="24485" y="7332"/>
                  </a:lnTo>
                  <a:lnTo>
                    <a:pt x="27744" y="5960"/>
                  </a:lnTo>
                  <a:lnTo>
                    <a:pt x="31174" y="4888"/>
                  </a:lnTo>
                  <a:lnTo>
                    <a:pt x="34733" y="4159"/>
                  </a:lnTo>
                  <a:lnTo>
                    <a:pt x="38421" y="3773"/>
                  </a:lnTo>
                  <a:lnTo>
                    <a:pt x="40307" y="3731"/>
                  </a:lnTo>
                  <a:lnTo>
                    <a:pt x="40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4;p36">
              <a:extLst>
                <a:ext uri="{FF2B5EF4-FFF2-40B4-BE49-F238E27FC236}">
                  <a16:creationId xmlns:a16="http://schemas.microsoft.com/office/drawing/2014/main" id="{E3EC6854-2E62-8AC6-E6D7-16E29E462C20}"/>
                </a:ext>
              </a:extLst>
            </p:cNvPr>
            <p:cNvSpPr/>
            <p:nvPr/>
          </p:nvSpPr>
          <p:spPr>
            <a:xfrm>
              <a:off x="3324650" y="2659127"/>
              <a:ext cx="1247329" cy="1000420"/>
            </a:xfrm>
            <a:custGeom>
              <a:avLst/>
              <a:gdLst/>
              <a:ahLst/>
              <a:cxnLst/>
              <a:rect l="l" t="t" r="r" b="b"/>
              <a:pathLst>
                <a:path w="50255" h="40307" extrusionOk="0">
                  <a:moveTo>
                    <a:pt x="48196" y="0"/>
                  </a:moveTo>
                  <a:lnTo>
                    <a:pt x="46953" y="2444"/>
                  </a:lnTo>
                  <a:lnTo>
                    <a:pt x="44294" y="7161"/>
                  </a:lnTo>
                  <a:lnTo>
                    <a:pt x="41336" y="11663"/>
                  </a:lnTo>
                  <a:lnTo>
                    <a:pt x="38077" y="15994"/>
                  </a:lnTo>
                  <a:lnTo>
                    <a:pt x="36319" y="18095"/>
                  </a:lnTo>
                  <a:lnTo>
                    <a:pt x="34304" y="20325"/>
                  </a:lnTo>
                  <a:lnTo>
                    <a:pt x="30187" y="24356"/>
                  </a:lnTo>
                  <a:lnTo>
                    <a:pt x="25899" y="27829"/>
                  </a:lnTo>
                  <a:lnTo>
                    <a:pt x="21483" y="30702"/>
                  </a:lnTo>
                  <a:lnTo>
                    <a:pt x="16938" y="33017"/>
                  </a:lnTo>
                  <a:lnTo>
                    <a:pt x="12264" y="34775"/>
                  </a:lnTo>
                  <a:lnTo>
                    <a:pt x="7461" y="35933"/>
                  </a:lnTo>
                  <a:lnTo>
                    <a:pt x="2530" y="36490"/>
                  </a:lnTo>
                  <a:lnTo>
                    <a:pt x="0" y="36576"/>
                  </a:lnTo>
                  <a:lnTo>
                    <a:pt x="0" y="40307"/>
                  </a:lnTo>
                  <a:lnTo>
                    <a:pt x="2702" y="40264"/>
                  </a:lnTo>
                  <a:lnTo>
                    <a:pt x="8019" y="39621"/>
                  </a:lnTo>
                  <a:lnTo>
                    <a:pt x="13207" y="38334"/>
                  </a:lnTo>
                  <a:lnTo>
                    <a:pt x="18310" y="36448"/>
                  </a:lnTo>
                  <a:lnTo>
                    <a:pt x="23241" y="33961"/>
                  </a:lnTo>
                  <a:lnTo>
                    <a:pt x="28043" y="30830"/>
                  </a:lnTo>
                  <a:lnTo>
                    <a:pt x="32674" y="27143"/>
                  </a:lnTo>
                  <a:lnTo>
                    <a:pt x="37091" y="22812"/>
                  </a:lnTo>
                  <a:lnTo>
                    <a:pt x="39235" y="20454"/>
                  </a:lnTo>
                  <a:lnTo>
                    <a:pt x="40778" y="18610"/>
                  </a:lnTo>
                  <a:lnTo>
                    <a:pt x="43651" y="14837"/>
                  </a:lnTo>
                  <a:lnTo>
                    <a:pt x="46353" y="10935"/>
                  </a:lnTo>
                  <a:lnTo>
                    <a:pt x="48840" y="6861"/>
                  </a:lnTo>
                  <a:lnTo>
                    <a:pt x="49954" y="4803"/>
                  </a:lnTo>
                  <a:lnTo>
                    <a:pt x="50255" y="4203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5;p36">
              <a:extLst>
                <a:ext uri="{FF2B5EF4-FFF2-40B4-BE49-F238E27FC236}">
                  <a16:creationId xmlns:a16="http://schemas.microsoft.com/office/drawing/2014/main" id="{C083E520-AC97-2187-8303-BFD44CFF2A95}"/>
                </a:ext>
              </a:extLst>
            </p:cNvPr>
            <p:cNvSpPr/>
            <p:nvPr/>
          </p:nvSpPr>
          <p:spPr>
            <a:xfrm>
              <a:off x="4573080" y="1661867"/>
              <a:ext cx="1164331" cy="998310"/>
            </a:xfrm>
            <a:custGeom>
              <a:avLst/>
              <a:gdLst/>
              <a:ahLst/>
              <a:cxnLst/>
              <a:rect l="l" t="t" r="r" b="b"/>
              <a:pathLst>
                <a:path w="46911" h="40222" extrusionOk="0">
                  <a:moveTo>
                    <a:pt x="46910" y="1"/>
                  </a:moveTo>
                  <a:lnTo>
                    <a:pt x="44466" y="215"/>
                  </a:lnTo>
                  <a:lnTo>
                    <a:pt x="39749" y="1073"/>
                  </a:lnTo>
                  <a:lnTo>
                    <a:pt x="35333" y="2359"/>
                  </a:lnTo>
                  <a:lnTo>
                    <a:pt x="31173" y="4031"/>
                  </a:lnTo>
                  <a:lnTo>
                    <a:pt x="27272" y="6047"/>
                  </a:lnTo>
                  <a:lnTo>
                    <a:pt x="23584" y="8319"/>
                  </a:lnTo>
                  <a:lnTo>
                    <a:pt x="20196" y="10849"/>
                  </a:lnTo>
                  <a:lnTo>
                    <a:pt x="17023" y="13508"/>
                  </a:lnTo>
                  <a:lnTo>
                    <a:pt x="14108" y="16338"/>
                  </a:lnTo>
                  <a:lnTo>
                    <a:pt x="11449" y="19210"/>
                  </a:lnTo>
                  <a:lnTo>
                    <a:pt x="7847" y="23498"/>
                  </a:lnTo>
                  <a:lnTo>
                    <a:pt x="4031" y="28987"/>
                  </a:lnTo>
                  <a:lnTo>
                    <a:pt x="1115" y="33746"/>
                  </a:lnTo>
                  <a:lnTo>
                    <a:pt x="86" y="35676"/>
                  </a:lnTo>
                  <a:lnTo>
                    <a:pt x="0" y="36019"/>
                  </a:lnTo>
                  <a:lnTo>
                    <a:pt x="2016" y="40221"/>
                  </a:lnTo>
                  <a:lnTo>
                    <a:pt x="2573" y="39063"/>
                  </a:lnTo>
                  <a:lnTo>
                    <a:pt x="4631" y="35204"/>
                  </a:lnTo>
                  <a:lnTo>
                    <a:pt x="7890" y="29973"/>
                  </a:lnTo>
                  <a:lnTo>
                    <a:pt x="11149" y="25514"/>
                  </a:lnTo>
                  <a:lnTo>
                    <a:pt x="13636" y="22426"/>
                  </a:lnTo>
                  <a:lnTo>
                    <a:pt x="16466" y="19339"/>
                  </a:lnTo>
                  <a:lnTo>
                    <a:pt x="19553" y="16338"/>
                  </a:lnTo>
                  <a:lnTo>
                    <a:pt x="22941" y="13508"/>
                  </a:lnTo>
                  <a:lnTo>
                    <a:pt x="26628" y="10849"/>
                  </a:lnTo>
                  <a:lnTo>
                    <a:pt x="30616" y="8491"/>
                  </a:lnTo>
                  <a:lnTo>
                    <a:pt x="34904" y="6518"/>
                  </a:lnTo>
                  <a:lnTo>
                    <a:pt x="39449" y="5018"/>
                  </a:lnTo>
                  <a:lnTo>
                    <a:pt x="44337" y="3988"/>
                  </a:lnTo>
                  <a:lnTo>
                    <a:pt x="46910" y="3731"/>
                  </a:lnTo>
                  <a:lnTo>
                    <a:pt x="469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516;p36">
              <a:extLst>
                <a:ext uri="{FF2B5EF4-FFF2-40B4-BE49-F238E27FC236}">
                  <a16:creationId xmlns:a16="http://schemas.microsoft.com/office/drawing/2014/main" id="{2C168ADF-55D5-E6D8-D591-13C31D20F41F}"/>
                </a:ext>
              </a:extLst>
            </p:cNvPr>
            <p:cNvSpPr/>
            <p:nvPr/>
          </p:nvSpPr>
          <p:spPr>
            <a:xfrm>
              <a:off x="3324650" y="1657622"/>
              <a:ext cx="2411635" cy="1998705"/>
            </a:xfrm>
            <a:custGeom>
              <a:avLst/>
              <a:gdLst/>
              <a:ahLst/>
              <a:cxnLst/>
              <a:rect l="l" t="t" r="r" b="b"/>
              <a:pathLst>
                <a:path w="97165" h="80528" extrusionOk="0">
                  <a:moveTo>
                    <a:pt x="0" y="0"/>
                  </a:moveTo>
                  <a:lnTo>
                    <a:pt x="0" y="3774"/>
                  </a:lnTo>
                  <a:lnTo>
                    <a:pt x="2745" y="3816"/>
                  </a:lnTo>
                  <a:lnTo>
                    <a:pt x="8019" y="4502"/>
                  </a:lnTo>
                  <a:lnTo>
                    <a:pt x="12950" y="5832"/>
                  </a:lnTo>
                  <a:lnTo>
                    <a:pt x="17538" y="7633"/>
                  </a:lnTo>
                  <a:lnTo>
                    <a:pt x="21826" y="9905"/>
                  </a:lnTo>
                  <a:lnTo>
                    <a:pt x="25771" y="12521"/>
                  </a:lnTo>
                  <a:lnTo>
                    <a:pt x="29415" y="15394"/>
                  </a:lnTo>
                  <a:lnTo>
                    <a:pt x="32760" y="18481"/>
                  </a:lnTo>
                  <a:lnTo>
                    <a:pt x="35761" y="21654"/>
                  </a:lnTo>
                  <a:lnTo>
                    <a:pt x="38463" y="24870"/>
                  </a:lnTo>
                  <a:lnTo>
                    <a:pt x="41936" y="29544"/>
                  </a:lnTo>
                  <a:lnTo>
                    <a:pt x="45409" y="35075"/>
                  </a:lnTo>
                  <a:lnTo>
                    <a:pt x="47639" y="39149"/>
                  </a:lnTo>
                  <a:lnTo>
                    <a:pt x="48196" y="40306"/>
                  </a:lnTo>
                  <a:lnTo>
                    <a:pt x="50255" y="44509"/>
                  </a:lnTo>
                  <a:lnTo>
                    <a:pt x="50555" y="45109"/>
                  </a:lnTo>
                  <a:lnTo>
                    <a:pt x="51670" y="47210"/>
                  </a:lnTo>
                  <a:lnTo>
                    <a:pt x="54157" y="51284"/>
                  </a:lnTo>
                  <a:lnTo>
                    <a:pt x="56815" y="55186"/>
                  </a:lnTo>
                  <a:lnTo>
                    <a:pt x="59731" y="58959"/>
                  </a:lnTo>
                  <a:lnTo>
                    <a:pt x="61274" y="60760"/>
                  </a:lnTo>
                  <a:lnTo>
                    <a:pt x="63204" y="62990"/>
                  </a:lnTo>
                  <a:lnTo>
                    <a:pt x="67278" y="66977"/>
                  </a:lnTo>
                  <a:lnTo>
                    <a:pt x="71523" y="70493"/>
                  </a:lnTo>
                  <a:lnTo>
                    <a:pt x="75939" y="73495"/>
                  </a:lnTo>
                  <a:lnTo>
                    <a:pt x="80441" y="75982"/>
                  </a:lnTo>
                  <a:lnTo>
                    <a:pt x="85115" y="77954"/>
                  </a:lnTo>
                  <a:lnTo>
                    <a:pt x="89832" y="79369"/>
                  </a:lnTo>
                  <a:lnTo>
                    <a:pt x="94720" y="80270"/>
                  </a:lnTo>
                  <a:lnTo>
                    <a:pt x="97164" y="80527"/>
                  </a:lnTo>
                  <a:lnTo>
                    <a:pt x="97164" y="76754"/>
                  </a:lnTo>
                  <a:lnTo>
                    <a:pt x="94892" y="76539"/>
                  </a:lnTo>
                  <a:lnTo>
                    <a:pt x="90432" y="75682"/>
                  </a:lnTo>
                  <a:lnTo>
                    <a:pt x="86101" y="74352"/>
                  </a:lnTo>
                  <a:lnTo>
                    <a:pt x="81856" y="72552"/>
                  </a:lnTo>
                  <a:lnTo>
                    <a:pt x="77697" y="70279"/>
                  </a:lnTo>
                  <a:lnTo>
                    <a:pt x="73709" y="67492"/>
                  </a:lnTo>
                  <a:lnTo>
                    <a:pt x="69807" y="64233"/>
                  </a:lnTo>
                  <a:lnTo>
                    <a:pt x="65991" y="60460"/>
                  </a:lnTo>
                  <a:lnTo>
                    <a:pt x="64147" y="58401"/>
                  </a:lnTo>
                  <a:lnTo>
                    <a:pt x="62389" y="56343"/>
                  </a:lnTo>
                  <a:lnTo>
                    <a:pt x="59131" y="52012"/>
                  </a:lnTo>
                  <a:lnTo>
                    <a:pt x="56172" y="47467"/>
                  </a:lnTo>
                  <a:lnTo>
                    <a:pt x="53513" y="42751"/>
                  </a:lnTo>
                  <a:lnTo>
                    <a:pt x="52313" y="40349"/>
                  </a:lnTo>
                  <a:lnTo>
                    <a:pt x="50255" y="36147"/>
                  </a:lnTo>
                  <a:lnTo>
                    <a:pt x="50126" y="35847"/>
                  </a:lnTo>
                  <a:lnTo>
                    <a:pt x="49054" y="33832"/>
                  </a:lnTo>
                  <a:lnTo>
                    <a:pt x="46010" y="28858"/>
                  </a:lnTo>
                  <a:lnTo>
                    <a:pt x="41936" y="23112"/>
                  </a:lnTo>
                  <a:lnTo>
                    <a:pt x="38120" y="18610"/>
                  </a:lnTo>
                  <a:lnTo>
                    <a:pt x="35290" y="15608"/>
                  </a:lnTo>
                  <a:lnTo>
                    <a:pt x="32160" y="12735"/>
                  </a:lnTo>
                  <a:lnTo>
                    <a:pt x="28772" y="9991"/>
                  </a:lnTo>
                  <a:lnTo>
                    <a:pt x="25085" y="7461"/>
                  </a:lnTo>
                  <a:lnTo>
                    <a:pt x="21183" y="5189"/>
                  </a:lnTo>
                  <a:lnTo>
                    <a:pt x="16938" y="3259"/>
                  </a:lnTo>
                  <a:lnTo>
                    <a:pt x="12478" y="1715"/>
                  </a:lnTo>
                  <a:lnTo>
                    <a:pt x="7676" y="643"/>
                  </a:lnTo>
                  <a:lnTo>
                    <a:pt x="2659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7;p36">
              <a:extLst>
                <a:ext uri="{FF2B5EF4-FFF2-40B4-BE49-F238E27FC236}">
                  <a16:creationId xmlns:a16="http://schemas.microsoft.com/office/drawing/2014/main" id="{02270941-18D7-5E10-E379-D2B8A449676B}"/>
                </a:ext>
              </a:extLst>
            </p:cNvPr>
            <p:cNvSpPr/>
            <p:nvPr/>
          </p:nvSpPr>
          <p:spPr>
            <a:xfrm>
              <a:off x="3152218" y="1519245"/>
              <a:ext cx="199056" cy="360808"/>
            </a:xfrm>
            <a:custGeom>
              <a:avLst/>
              <a:gdLst/>
              <a:ahLst/>
              <a:cxnLst/>
              <a:rect l="l" t="t" r="r" b="b"/>
              <a:pathLst>
                <a:path w="8020" h="14537" fill="none" extrusionOk="0">
                  <a:moveTo>
                    <a:pt x="1459" y="1"/>
                  </a:moveTo>
                  <a:lnTo>
                    <a:pt x="8019" y="7976"/>
                  </a:lnTo>
                  <a:lnTo>
                    <a:pt x="1" y="14537"/>
                  </a:lnTo>
                </a:path>
              </a:pathLst>
            </a:custGeom>
            <a:solidFill>
              <a:schemeClr val="accent4"/>
            </a:solidFill>
            <a:ln w="804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8;p36">
              <a:extLst>
                <a:ext uri="{FF2B5EF4-FFF2-40B4-BE49-F238E27FC236}">
                  <a16:creationId xmlns:a16="http://schemas.microsoft.com/office/drawing/2014/main" id="{0E473F41-7EC6-78D4-47F9-41C50DA10F1B}"/>
                </a:ext>
              </a:extLst>
            </p:cNvPr>
            <p:cNvSpPr/>
            <p:nvPr/>
          </p:nvSpPr>
          <p:spPr>
            <a:xfrm>
              <a:off x="5538400" y="3415847"/>
              <a:ext cx="199056" cy="360808"/>
            </a:xfrm>
            <a:custGeom>
              <a:avLst/>
              <a:gdLst/>
              <a:ahLst/>
              <a:cxnLst/>
              <a:rect l="l" t="t" r="r" b="b"/>
              <a:pathLst>
                <a:path w="8020" h="14537" fill="none" extrusionOk="0">
                  <a:moveTo>
                    <a:pt x="1459" y="0"/>
                  </a:moveTo>
                  <a:lnTo>
                    <a:pt x="8019" y="7976"/>
                  </a:lnTo>
                  <a:lnTo>
                    <a:pt x="1" y="14536"/>
                  </a:lnTo>
                </a:path>
              </a:pathLst>
            </a:custGeom>
            <a:solidFill>
              <a:schemeClr val="accent1"/>
            </a:solidFill>
            <a:ln w="804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19;p36">
              <a:extLst>
                <a:ext uri="{FF2B5EF4-FFF2-40B4-BE49-F238E27FC236}">
                  <a16:creationId xmlns:a16="http://schemas.microsoft.com/office/drawing/2014/main" id="{922C5246-AFC3-3298-67F3-7A1441DB39B2}"/>
                </a:ext>
              </a:extLst>
            </p:cNvPr>
            <p:cNvSpPr/>
            <p:nvPr/>
          </p:nvSpPr>
          <p:spPr>
            <a:xfrm>
              <a:off x="5719346" y="1519245"/>
              <a:ext cx="199032" cy="360808"/>
            </a:xfrm>
            <a:custGeom>
              <a:avLst/>
              <a:gdLst/>
              <a:ahLst/>
              <a:cxnLst/>
              <a:rect l="l" t="t" r="r" b="b"/>
              <a:pathLst>
                <a:path w="8019" h="14537" fill="none" extrusionOk="0">
                  <a:moveTo>
                    <a:pt x="6561" y="1"/>
                  </a:moveTo>
                  <a:lnTo>
                    <a:pt x="0" y="7976"/>
                  </a:lnTo>
                  <a:lnTo>
                    <a:pt x="8019" y="14537"/>
                  </a:lnTo>
                </a:path>
              </a:pathLst>
            </a:custGeom>
            <a:solidFill>
              <a:schemeClr val="accent4"/>
            </a:solidFill>
            <a:ln w="804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0;p36">
              <a:extLst>
                <a:ext uri="{FF2B5EF4-FFF2-40B4-BE49-F238E27FC236}">
                  <a16:creationId xmlns:a16="http://schemas.microsoft.com/office/drawing/2014/main" id="{66AE0686-CC6C-032C-ECB9-2A992B51B54D}"/>
                </a:ext>
              </a:extLst>
            </p:cNvPr>
            <p:cNvSpPr/>
            <p:nvPr/>
          </p:nvSpPr>
          <p:spPr>
            <a:xfrm>
              <a:off x="3285259" y="3415847"/>
              <a:ext cx="199056" cy="360808"/>
            </a:xfrm>
            <a:custGeom>
              <a:avLst/>
              <a:gdLst/>
              <a:ahLst/>
              <a:cxnLst/>
              <a:rect l="l" t="t" r="r" b="b"/>
              <a:pathLst>
                <a:path w="8020" h="14537" fill="none" extrusionOk="0">
                  <a:moveTo>
                    <a:pt x="6561" y="0"/>
                  </a:moveTo>
                  <a:lnTo>
                    <a:pt x="1" y="7976"/>
                  </a:lnTo>
                  <a:lnTo>
                    <a:pt x="8019" y="14536"/>
                  </a:lnTo>
                </a:path>
              </a:pathLst>
            </a:custGeom>
            <a:noFill/>
            <a:ln w="804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3619">
            <a:extLst>
              <a:ext uri="{FF2B5EF4-FFF2-40B4-BE49-F238E27FC236}">
                <a16:creationId xmlns:a16="http://schemas.microsoft.com/office/drawing/2014/main" id="{F5E4F29C-EF21-DE97-DFEA-C3749DB894A5}"/>
              </a:ext>
            </a:extLst>
          </p:cNvPr>
          <p:cNvSpPr/>
          <p:nvPr/>
        </p:nvSpPr>
        <p:spPr>
          <a:xfrm>
            <a:off x="3787389" y="3245837"/>
            <a:ext cx="686109" cy="561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833">
            <a:extLst>
              <a:ext uri="{FF2B5EF4-FFF2-40B4-BE49-F238E27FC236}">
                <a16:creationId xmlns:a16="http://schemas.microsoft.com/office/drawing/2014/main" id="{8DCD0117-CDCB-0873-D6AF-FED4F3322A06}"/>
              </a:ext>
            </a:extLst>
          </p:cNvPr>
          <p:cNvSpPr/>
          <p:nvPr/>
        </p:nvSpPr>
        <p:spPr>
          <a:xfrm>
            <a:off x="6913386" y="3327706"/>
            <a:ext cx="767768" cy="418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9"/>
                </a:moveTo>
                <a:cubicBezTo>
                  <a:pt x="11425" y="11732"/>
                  <a:pt x="11338" y="11647"/>
                  <a:pt x="11242" y="11582"/>
                </a:cubicBezTo>
                <a:cubicBezTo>
                  <a:pt x="11144" y="11515"/>
                  <a:pt x="11102" y="11459"/>
                  <a:pt x="11001" y="11410"/>
                </a:cubicBezTo>
                <a:lnTo>
                  <a:pt x="11001" y="14261"/>
                </a:lnTo>
                <a:cubicBezTo>
                  <a:pt x="11238" y="14228"/>
                  <a:pt x="11377" y="14101"/>
                  <a:pt x="11528" y="13876"/>
                </a:cubicBezTo>
                <a:cubicBezTo>
                  <a:pt x="11680" y="13651"/>
                  <a:pt x="11756" y="13294"/>
                  <a:pt x="11756" y="12806"/>
                </a:cubicBezTo>
                <a:cubicBezTo>
                  <a:pt x="11756" y="12577"/>
                  <a:pt x="11733" y="12386"/>
                  <a:pt x="11686" y="12229"/>
                </a:cubicBezTo>
                <a:cubicBezTo>
                  <a:pt x="11640" y="12074"/>
                  <a:pt x="11579" y="11944"/>
                  <a:pt x="11502" y="11839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9917" y="8510"/>
                </a:moveTo>
                <a:cubicBezTo>
                  <a:pt x="9917" y="8706"/>
                  <a:pt x="9938" y="8873"/>
                  <a:pt x="9982" y="9012"/>
                </a:cubicBezTo>
                <a:cubicBezTo>
                  <a:pt x="10026" y="9151"/>
                  <a:pt x="10082" y="9269"/>
                  <a:pt x="10150" y="9367"/>
                </a:cubicBezTo>
                <a:cubicBezTo>
                  <a:pt x="10219" y="9464"/>
                  <a:pt x="10298" y="9545"/>
                  <a:pt x="10388" y="9605"/>
                </a:cubicBezTo>
                <a:cubicBezTo>
                  <a:pt x="10478" y="9666"/>
                  <a:pt x="10513" y="9717"/>
                  <a:pt x="10605" y="9758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7"/>
                </a:cubicBezTo>
                <a:cubicBezTo>
                  <a:pt x="9981" y="7770"/>
                  <a:pt x="9917" y="8077"/>
                  <a:pt x="9917" y="8510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4"/>
                  <a:pt x="19856" y="1800"/>
                  <a:pt x="20127" y="1800"/>
                </a:cubicBezTo>
                <a:cubicBezTo>
                  <a:pt x="20399" y="1800"/>
                  <a:pt x="20618" y="2204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9"/>
                  <a:pt x="18655" y="18900"/>
                </a:cubicBezTo>
                <a:cubicBezTo>
                  <a:pt x="18655" y="19218"/>
                  <a:pt x="18690" y="19519"/>
                  <a:pt x="18745" y="19800"/>
                </a:cubicBezTo>
                <a:lnTo>
                  <a:pt x="2855" y="19800"/>
                </a:lnTo>
                <a:cubicBezTo>
                  <a:pt x="2910" y="19519"/>
                  <a:pt x="2945" y="19218"/>
                  <a:pt x="2945" y="18900"/>
                </a:cubicBezTo>
                <a:cubicBezTo>
                  <a:pt x="2945" y="17409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7"/>
                  <a:pt x="1300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4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4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7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4"/>
                  <a:pt x="19856" y="18000"/>
                  <a:pt x="20127" y="18000"/>
                </a:cubicBezTo>
                <a:cubicBezTo>
                  <a:pt x="20399" y="18000"/>
                  <a:pt x="20618" y="18404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4"/>
                  <a:pt x="1201" y="18000"/>
                  <a:pt x="1473" y="18000"/>
                </a:cubicBezTo>
                <a:cubicBezTo>
                  <a:pt x="1744" y="18000"/>
                  <a:pt x="1964" y="18404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4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4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7"/>
                  <a:pt x="0" y="1800"/>
                </a:cubicBezTo>
                <a:lnTo>
                  <a:pt x="0" y="19800"/>
                </a:lnTo>
                <a:cubicBezTo>
                  <a:pt x="0" y="207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5"/>
                  <a:pt x="21600" y="19800"/>
                </a:cubicBezTo>
                <a:lnTo>
                  <a:pt x="21600" y="1800"/>
                </a:lnTo>
                <a:cubicBezTo>
                  <a:pt x="21600" y="807"/>
                  <a:pt x="21160" y="0"/>
                  <a:pt x="20618" y="0"/>
                </a:cubicBezTo>
                <a:moveTo>
                  <a:pt x="12385" y="13802"/>
                </a:moveTo>
                <a:cubicBezTo>
                  <a:pt x="12304" y="14142"/>
                  <a:pt x="12193" y="14423"/>
                  <a:pt x="12052" y="14646"/>
                </a:cubicBezTo>
                <a:cubicBezTo>
                  <a:pt x="11912" y="14871"/>
                  <a:pt x="11747" y="15042"/>
                  <a:pt x="11558" y="15161"/>
                </a:cubicBezTo>
                <a:cubicBezTo>
                  <a:pt x="11369" y="15279"/>
                  <a:pt x="11221" y="15346"/>
                  <a:pt x="11001" y="15363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3"/>
                </a:lnTo>
                <a:cubicBezTo>
                  <a:pt x="10368" y="15354"/>
                  <a:pt x="10206" y="15284"/>
                  <a:pt x="10009" y="15154"/>
                </a:cubicBezTo>
                <a:cubicBezTo>
                  <a:pt x="9811" y="15024"/>
                  <a:pt x="9642" y="14838"/>
                  <a:pt x="9501" y="14597"/>
                </a:cubicBezTo>
                <a:cubicBezTo>
                  <a:pt x="9361" y="14358"/>
                  <a:pt x="9252" y="14061"/>
                  <a:pt x="9175" y="13711"/>
                </a:cubicBezTo>
                <a:cubicBezTo>
                  <a:pt x="9098" y="13359"/>
                  <a:pt x="9062" y="12957"/>
                  <a:pt x="9066" y="12500"/>
                </a:cubicBezTo>
                <a:lnTo>
                  <a:pt x="9818" y="12500"/>
                </a:lnTo>
                <a:cubicBezTo>
                  <a:pt x="9813" y="13038"/>
                  <a:pt x="9877" y="13461"/>
                  <a:pt x="10009" y="13771"/>
                </a:cubicBezTo>
                <a:cubicBezTo>
                  <a:pt x="10140" y="14082"/>
                  <a:pt x="10302" y="14245"/>
                  <a:pt x="10605" y="14261"/>
                </a:cubicBezTo>
                <a:lnTo>
                  <a:pt x="10605" y="11299"/>
                </a:lnTo>
                <a:cubicBezTo>
                  <a:pt x="10425" y="11210"/>
                  <a:pt x="10302" y="11102"/>
                  <a:pt x="10124" y="10976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7"/>
                  <a:pt x="9385" y="10035"/>
                  <a:pt x="9297" y="9733"/>
                </a:cubicBezTo>
                <a:cubicBezTo>
                  <a:pt x="9209" y="9432"/>
                  <a:pt x="9165" y="9056"/>
                  <a:pt x="9165" y="8608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8"/>
                  <a:pt x="9617" y="6827"/>
                </a:cubicBezTo>
                <a:cubicBezTo>
                  <a:pt x="9755" y="6627"/>
                  <a:pt x="9914" y="6474"/>
                  <a:pt x="10094" y="6369"/>
                </a:cubicBezTo>
                <a:cubicBezTo>
                  <a:pt x="10275" y="6263"/>
                  <a:pt x="10408" y="6210"/>
                  <a:pt x="10605" y="6210"/>
                </a:cubicBezTo>
                <a:lnTo>
                  <a:pt x="10605" y="5407"/>
                </a:lnTo>
                <a:lnTo>
                  <a:pt x="11001" y="5407"/>
                </a:lnTo>
                <a:lnTo>
                  <a:pt x="11001" y="6210"/>
                </a:lnTo>
                <a:cubicBezTo>
                  <a:pt x="11199" y="6210"/>
                  <a:pt x="11329" y="6258"/>
                  <a:pt x="11505" y="6356"/>
                </a:cubicBezTo>
                <a:cubicBezTo>
                  <a:pt x="11681" y="6455"/>
                  <a:pt x="11834" y="6601"/>
                  <a:pt x="11963" y="6797"/>
                </a:cubicBezTo>
                <a:cubicBezTo>
                  <a:pt x="12093" y="6993"/>
                  <a:pt x="12196" y="7242"/>
                  <a:pt x="12273" y="7543"/>
                </a:cubicBezTo>
                <a:cubicBezTo>
                  <a:pt x="12350" y="7845"/>
                  <a:pt x="12389" y="8197"/>
                  <a:pt x="12389" y="8596"/>
                </a:cubicBezTo>
                <a:lnTo>
                  <a:pt x="11637" y="8596"/>
                </a:lnTo>
                <a:cubicBezTo>
                  <a:pt x="11628" y="8179"/>
                  <a:pt x="11570" y="7861"/>
                  <a:pt x="11463" y="7641"/>
                </a:cubicBezTo>
                <a:cubicBezTo>
                  <a:pt x="11355" y="7421"/>
                  <a:pt x="11238" y="7311"/>
                  <a:pt x="11001" y="7311"/>
                </a:cubicBezTo>
                <a:lnTo>
                  <a:pt x="11001" y="9893"/>
                </a:lnTo>
                <a:cubicBezTo>
                  <a:pt x="11199" y="9991"/>
                  <a:pt x="11336" y="10106"/>
                  <a:pt x="11525" y="10236"/>
                </a:cubicBezTo>
                <a:cubicBezTo>
                  <a:pt x="11714" y="10366"/>
                  <a:pt x="11881" y="10533"/>
                  <a:pt x="12026" y="10737"/>
                </a:cubicBezTo>
                <a:cubicBezTo>
                  <a:pt x="12171" y="10941"/>
                  <a:pt x="12287" y="11194"/>
                  <a:pt x="12375" y="11496"/>
                </a:cubicBezTo>
                <a:cubicBezTo>
                  <a:pt x="12463" y="11798"/>
                  <a:pt x="12507" y="12169"/>
                  <a:pt x="12507" y="12609"/>
                </a:cubicBezTo>
                <a:cubicBezTo>
                  <a:pt x="12507" y="13066"/>
                  <a:pt x="12466" y="13463"/>
                  <a:pt x="12385" y="1380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53" name="Elemento grafico 52">
            <a:extLst>
              <a:ext uri="{FF2B5EF4-FFF2-40B4-BE49-F238E27FC236}">
                <a16:creationId xmlns:a16="http://schemas.microsoft.com/office/drawing/2014/main" id="{B53E3DEE-1D88-82D5-FA95-8E0C1DD6C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2466" y="2881138"/>
            <a:ext cx="971550" cy="1171575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90C5EA70-1651-E5E4-35AC-AEA279D6C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6109" y="2881138"/>
            <a:ext cx="733425" cy="1171575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14F9100-B272-C767-E8FD-70C5C93E2CF1}"/>
              </a:ext>
            </a:extLst>
          </p:cNvPr>
          <p:cNvSpPr txBox="1"/>
          <p:nvPr/>
        </p:nvSpPr>
        <p:spPr>
          <a:xfrm>
            <a:off x="7185220" y="3158876"/>
            <a:ext cx="736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Outer</a:t>
            </a:r>
          </a:p>
          <a:p>
            <a:r>
              <a:rPr lang="it-IT" dirty="0">
                <a:latin typeface="Amelia" panose="02000503040000020004" pitchFamily="50" charset="0"/>
              </a:rPr>
              <a:t>Loop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B031471B-0E48-E49E-26DA-D1EF04771A2D}"/>
              </a:ext>
            </a:extLst>
          </p:cNvPr>
          <p:cNvSpPr txBox="1"/>
          <p:nvPr/>
        </p:nvSpPr>
        <p:spPr>
          <a:xfrm>
            <a:off x="4128923" y="3160303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Inner</a:t>
            </a:r>
          </a:p>
          <a:p>
            <a:r>
              <a:rPr lang="it-IT" dirty="0">
                <a:latin typeface="Amelia" panose="02000503040000020004" pitchFamily="50" charset="0"/>
              </a:rPr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31105415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BFC3CB-61A7-DCEE-8382-F00FAB26105B}"/>
              </a:ext>
            </a:extLst>
          </p:cNvPr>
          <p:cNvSpPr txBox="1"/>
          <p:nvPr/>
        </p:nvSpPr>
        <p:spPr>
          <a:xfrm>
            <a:off x="9326356" y="1103471"/>
            <a:ext cx="243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Generazione dati </a:t>
            </a:r>
          </a:p>
          <a:p>
            <a:r>
              <a:rPr lang="it-IT" dirty="0"/>
              <a:t>attraverso AI generativa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53AEFB7-C6AD-5620-FF19-9EEC7A16D717}"/>
              </a:ext>
            </a:extLst>
          </p:cNvPr>
          <p:cNvGrpSpPr/>
          <p:nvPr/>
        </p:nvGrpSpPr>
        <p:grpSpPr>
          <a:xfrm>
            <a:off x="8666350" y="1060009"/>
            <a:ext cx="719758" cy="712655"/>
            <a:chOff x="5596058" y="1898863"/>
            <a:chExt cx="857937" cy="712655"/>
          </a:xfrm>
        </p:grpSpPr>
        <p:sp>
          <p:nvSpPr>
            <p:cNvPr id="7" name="Google Shape;277;p32">
              <a:extLst>
                <a:ext uri="{FF2B5EF4-FFF2-40B4-BE49-F238E27FC236}">
                  <a16:creationId xmlns:a16="http://schemas.microsoft.com/office/drawing/2014/main" id="{7157DCFB-637A-F348-A3D8-47DA4C44AB9F}"/>
                </a:ext>
              </a:extLst>
            </p:cNvPr>
            <p:cNvSpPr/>
            <p:nvPr/>
          </p:nvSpPr>
          <p:spPr>
            <a:xfrm>
              <a:off x="5596058" y="2227885"/>
              <a:ext cx="853138" cy="383633"/>
            </a:xfrm>
            <a:custGeom>
              <a:avLst/>
              <a:gdLst/>
              <a:ahLst/>
              <a:cxnLst/>
              <a:rect l="l" t="t" r="r" b="b"/>
              <a:pathLst>
                <a:path w="38637" h="17374" fill="none" extrusionOk="0">
                  <a:moveTo>
                    <a:pt x="1" y="17374"/>
                  </a:moveTo>
                  <a:lnTo>
                    <a:pt x="17374" y="1"/>
                  </a:lnTo>
                  <a:lnTo>
                    <a:pt x="38636" y="1"/>
                  </a:lnTo>
                </a:path>
              </a:pathLst>
            </a:custGeom>
            <a:noFill/>
            <a:ln w="54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" name="Google Shape;278;p32">
              <a:extLst>
                <a:ext uri="{FF2B5EF4-FFF2-40B4-BE49-F238E27FC236}">
                  <a16:creationId xmlns:a16="http://schemas.microsoft.com/office/drawing/2014/main" id="{6CD2A593-4C07-418C-77BE-8B563B909EEA}"/>
                </a:ext>
              </a:extLst>
            </p:cNvPr>
            <p:cNvSpPr/>
            <p:nvPr/>
          </p:nvSpPr>
          <p:spPr>
            <a:xfrm>
              <a:off x="6453973" y="1898863"/>
              <a:ext cx="22" cy="694200"/>
            </a:xfrm>
            <a:custGeom>
              <a:avLst/>
              <a:gdLst/>
              <a:ahLst/>
              <a:cxnLst/>
              <a:rect l="l" t="t" r="r" b="b"/>
              <a:pathLst>
                <a:path w="1" h="31439" fill="none" extrusionOk="0">
                  <a:moveTo>
                    <a:pt x="1" y="0"/>
                  </a:moveTo>
                  <a:lnTo>
                    <a:pt x="1" y="31439"/>
                  </a:lnTo>
                </a:path>
              </a:pathLst>
            </a:custGeom>
            <a:noFill/>
            <a:ln w="54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0235BC-97CB-3ECA-E501-7DC2FE726396}"/>
              </a:ext>
            </a:extLst>
          </p:cNvPr>
          <p:cNvSpPr txBox="1"/>
          <p:nvPr/>
        </p:nvSpPr>
        <p:spPr>
          <a:xfrm>
            <a:off x="7185220" y="3158876"/>
            <a:ext cx="736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Outer</a:t>
            </a:r>
          </a:p>
          <a:p>
            <a:r>
              <a:rPr lang="it-IT" dirty="0">
                <a:latin typeface="Amelia" panose="02000503040000020004" pitchFamily="50" charset="0"/>
              </a:rPr>
              <a:t>Loop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02A0814-1480-C1BF-8EB3-7A258243D822}"/>
              </a:ext>
            </a:extLst>
          </p:cNvPr>
          <p:cNvSpPr txBox="1"/>
          <p:nvPr/>
        </p:nvSpPr>
        <p:spPr>
          <a:xfrm>
            <a:off x="4128923" y="3160303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Inner</a:t>
            </a:r>
          </a:p>
          <a:p>
            <a:r>
              <a:rPr lang="it-IT" dirty="0">
                <a:latin typeface="Amelia" panose="02000503040000020004" pitchFamily="50" charset="0"/>
              </a:rPr>
              <a:t>Loop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0E5EA676-AFE1-32EF-DD9E-092D5213A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2466" y="2881138"/>
            <a:ext cx="971550" cy="1171575"/>
          </a:xfrm>
          <a:prstGeom prst="rect">
            <a:avLst/>
          </a:prstGeom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99D3DA40-549E-671C-B96C-77D8EB21E0BC}"/>
              </a:ext>
            </a:extLst>
          </p:cNvPr>
          <p:cNvGrpSpPr/>
          <p:nvPr/>
        </p:nvGrpSpPr>
        <p:grpSpPr>
          <a:xfrm>
            <a:off x="3172322" y="1932358"/>
            <a:ext cx="7045069" cy="3107692"/>
            <a:chOff x="3170663" y="2061538"/>
            <a:chExt cx="7045069" cy="3107692"/>
          </a:xfrm>
        </p:grpSpPr>
        <p:sp>
          <p:nvSpPr>
            <p:cNvPr id="39" name="Google Shape;512;p36">
              <a:extLst>
                <a:ext uri="{FF2B5EF4-FFF2-40B4-BE49-F238E27FC236}">
                  <a16:creationId xmlns:a16="http://schemas.microsoft.com/office/drawing/2014/main" id="{79AC59B6-56C3-D579-05F3-642EC3CEDDF8}"/>
                </a:ext>
              </a:extLst>
            </p:cNvPr>
            <p:cNvSpPr/>
            <p:nvPr/>
          </p:nvSpPr>
          <p:spPr>
            <a:xfrm rot="18809801">
              <a:off x="8235736" y="1420045"/>
              <a:ext cx="1332470" cy="2627522"/>
            </a:xfrm>
            <a:custGeom>
              <a:avLst/>
              <a:gdLst/>
              <a:ahLst/>
              <a:cxnLst/>
              <a:rect l="l" t="t" r="r" b="b"/>
              <a:pathLst>
                <a:path w="43609" h="80656" extrusionOk="0">
                  <a:moveTo>
                    <a:pt x="3302" y="0"/>
                  </a:moveTo>
                  <a:lnTo>
                    <a:pt x="3302" y="43"/>
                  </a:lnTo>
                  <a:lnTo>
                    <a:pt x="1630" y="43"/>
                  </a:lnTo>
                  <a:lnTo>
                    <a:pt x="0" y="172"/>
                  </a:lnTo>
                  <a:lnTo>
                    <a:pt x="0" y="3902"/>
                  </a:lnTo>
                  <a:lnTo>
                    <a:pt x="1630" y="3774"/>
                  </a:lnTo>
                  <a:lnTo>
                    <a:pt x="3302" y="3774"/>
                  </a:lnTo>
                  <a:lnTo>
                    <a:pt x="5188" y="3816"/>
                  </a:lnTo>
                  <a:lnTo>
                    <a:pt x="8876" y="4159"/>
                  </a:lnTo>
                  <a:lnTo>
                    <a:pt x="12435" y="4888"/>
                  </a:lnTo>
                  <a:lnTo>
                    <a:pt x="15865" y="5960"/>
                  </a:lnTo>
                  <a:lnTo>
                    <a:pt x="19167" y="7375"/>
                  </a:lnTo>
                  <a:lnTo>
                    <a:pt x="22254" y="9048"/>
                  </a:lnTo>
                  <a:lnTo>
                    <a:pt x="25170" y="11020"/>
                  </a:lnTo>
                  <a:lnTo>
                    <a:pt x="27871" y="13250"/>
                  </a:lnTo>
                  <a:lnTo>
                    <a:pt x="30358" y="15737"/>
                  </a:lnTo>
                  <a:lnTo>
                    <a:pt x="32588" y="18438"/>
                  </a:lnTo>
                  <a:lnTo>
                    <a:pt x="34561" y="21354"/>
                  </a:lnTo>
                  <a:lnTo>
                    <a:pt x="36276" y="24484"/>
                  </a:lnTo>
                  <a:lnTo>
                    <a:pt x="37648" y="27743"/>
                  </a:lnTo>
                  <a:lnTo>
                    <a:pt x="38720" y="31173"/>
                  </a:lnTo>
                  <a:lnTo>
                    <a:pt x="39449" y="34775"/>
                  </a:lnTo>
                  <a:lnTo>
                    <a:pt x="39835" y="38463"/>
                  </a:lnTo>
                  <a:lnTo>
                    <a:pt x="39835" y="40349"/>
                  </a:lnTo>
                  <a:lnTo>
                    <a:pt x="39835" y="42236"/>
                  </a:lnTo>
                  <a:lnTo>
                    <a:pt x="39449" y="45924"/>
                  </a:lnTo>
                  <a:lnTo>
                    <a:pt x="38720" y="49483"/>
                  </a:lnTo>
                  <a:lnTo>
                    <a:pt x="37648" y="52913"/>
                  </a:lnTo>
                  <a:lnTo>
                    <a:pt x="36276" y="56172"/>
                  </a:lnTo>
                  <a:lnTo>
                    <a:pt x="34561" y="59302"/>
                  </a:lnTo>
                  <a:lnTo>
                    <a:pt x="32588" y="62218"/>
                  </a:lnTo>
                  <a:lnTo>
                    <a:pt x="30358" y="64919"/>
                  </a:lnTo>
                  <a:lnTo>
                    <a:pt x="27871" y="67406"/>
                  </a:lnTo>
                  <a:lnTo>
                    <a:pt x="25170" y="69636"/>
                  </a:lnTo>
                  <a:lnTo>
                    <a:pt x="22254" y="71608"/>
                  </a:lnTo>
                  <a:lnTo>
                    <a:pt x="19167" y="73323"/>
                  </a:lnTo>
                  <a:lnTo>
                    <a:pt x="15865" y="74695"/>
                  </a:lnTo>
                  <a:lnTo>
                    <a:pt x="12435" y="75767"/>
                  </a:lnTo>
                  <a:lnTo>
                    <a:pt x="8876" y="76496"/>
                  </a:lnTo>
                  <a:lnTo>
                    <a:pt x="5188" y="76882"/>
                  </a:lnTo>
                  <a:lnTo>
                    <a:pt x="1630" y="76882"/>
                  </a:lnTo>
                  <a:lnTo>
                    <a:pt x="0" y="76754"/>
                  </a:lnTo>
                  <a:lnTo>
                    <a:pt x="0" y="80527"/>
                  </a:lnTo>
                  <a:lnTo>
                    <a:pt x="1630" y="80613"/>
                  </a:lnTo>
                  <a:lnTo>
                    <a:pt x="3302" y="80656"/>
                  </a:lnTo>
                  <a:lnTo>
                    <a:pt x="5360" y="80613"/>
                  </a:lnTo>
                  <a:lnTo>
                    <a:pt x="9434" y="80184"/>
                  </a:lnTo>
                  <a:lnTo>
                    <a:pt x="13378" y="79412"/>
                  </a:lnTo>
                  <a:lnTo>
                    <a:pt x="17152" y="78212"/>
                  </a:lnTo>
                  <a:lnTo>
                    <a:pt x="20796" y="76668"/>
                  </a:lnTo>
                  <a:lnTo>
                    <a:pt x="24227" y="74824"/>
                  </a:lnTo>
                  <a:lnTo>
                    <a:pt x="27443" y="72637"/>
                  </a:lnTo>
                  <a:lnTo>
                    <a:pt x="30401" y="70193"/>
                  </a:lnTo>
                  <a:lnTo>
                    <a:pt x="33146" y="67449"/>
                  </a:lnTo>
                  <a:lnTo>
                    <a:pt x="35590" y="64447"/>
                  </a:lnTo>
                  <a:lnTo>
                    <a:pt x="37777" y="61231"/>
                  </a:lnTo>
                  <a:lnTo>
                    <a:pt x="39663" y="57801"/>
                  </a:lnTo>
                  <a:lnTo>
                    <a:pt x="41164" y="54199"/>
                  </a:lnTo>
                  <a:lnTo>
                    <a:pt x="42365" y="50426"/>
                  </a:lnTo>
                  <a:lnTo>
                    <a:pt x="43179" y="46481"/>
                  </a:lnTo>
                  <a:lnTo>
                    <a:pt x="43565" y="42408"/>
                  </a:lnTo>
                  <a:lnTo>
                    <a:pt x="43608" y="40349"/>
                  </a:lnTo>
                  <a:lnTo>
                    <a:pt x="43565" y="38248"/>
                  </a:lnTo>
                  <a:lnTo>
                    <a:pt x="43179" y="34175"/>
                  </a:lnTo>
                  <a:lnTo>
                    <a:pt x="42365" y="30230"/>
                  </a:lnTo>
                  <a:lnTo>
                    <a:pt x="41164" y="26457"/>
                  </a:lnTo>
                  <a:lnTo>
                    <a:pt x="39663" y="22855"/>
                  </a:lnTo>
                  <a:lnTo>
                    <a:pt x="37777" y="19424"/>
                  </a:lnTo>
                  <a:lnTo>
                    <a:pt x="35590" y="16208"/>
                  </a:lnTo>
                  <a:lnTo>
                    <a:pt x="33146" y="13207"/>
                  </a:lnTo>
                  <a:lnTo>
                    <a:pt x="30401" y="10463"/>
                  </a:lnTo>
                  <a:lnTo>
                    <a:pt x="27443" y="8019"/>
                  </a:lnTo>
                  <a:lnTo>
                    <a:pt x="24227" y="5832"/>
                  </a:lnTo>
                  <a:lnTo>
                    <a:pt x="20796" y="3988"/>
                  </a:lnTo>
                  <a:lnTo>
                    <a:pt x="17152" y="2444"/>
                  </a:lnTo>
                  <a:lnTo>
                    <a:pt x="13378" y="1244"/>
                  </a:lnTo>
                  <a:lnTo>
                    <a:pt x="9434" y="472"/>
                  </a:lnTo>
                  <a:lnTo>
                    <a:pt x="5360" y="43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513;p36">
              <a:extLst>
                <a:ext uri="{FF2B5EF4-FFF2-40B4-BE49-F238E27FC236}">
                  <a16:creationId xmlns:a16="http://schemas.microsoft.com/office/drawing/2014/main" id="{EC44BD08-7346-433F-184A-7155ED908AB2}"/>
                </a:ext>
              </a:extLst>
            </p:cNvPr>
            <p:cNvSpPr/>
            <p:nvPr/>
          </p:nvSpPr>
          <p:spPr>
            <a:xfrm>
              <a:off x="3170663" y="2384262"/>
              <a:ext cx="1301404" cy="2602712"/>
            </a:xfrm>
            <a:custGeom>
              <a:avLst/>
              <a:gdLst/>
              <a:ahLst/>
              <a:cxnLst/>
              <a:rect l="l" t="t" r="r" b="b"/>
              <a:pathLst>
                <a:path w="40308" h="80613" extrusionOk="0">
                  <a:moveTo>
                    <a:pt x="38249" y="0"/>
                  </a:moveTo>
                  <a:lnTo>
                    <a:pt x="34176" y="429"/>
                  </a:lnTo>
                  <a:lnTo>
                    <a:pt x="30231" y="1244"/>
                  </a:lnTo>
                  <a:lnTo>
                    <a:pt x="26457" y="2401"/>
                  </a:lnTo>
                  <a:lnTo>
                    <a:pt x="22813" y="3945"/>
                  </a:lnTo>
                  <a:lnTo>
                    <a:pt x="19382" y="5789"/>
                  </a:lnTo>
                  <a:lnTo>
                    <a:pt x="16166" y="7976"/>
                  </a:lnTo>
                  <a:lnTo>
                    <a:pt x="13208" y="10463"/>
                  </a:lnTo>
                  <a:lnTo>
                    <a:pt x="10463" y="13164"/>
                  </a:lnTo>
                  <a:lnTo>
                    <a:pt x="8019" y="16165"/>
                  </a:lnTo>
                  <a:lnTo>
                    <a:pt x="5833" y="19381"/>
                  </a:lnTo>
                  <a:lnTo>
                    <a:pt x="3946" y="22812"/>
                  </a:lnTo>
                  <a:lnTo>
                    <a:pt x="2445" y="26414"/>
                  </a:lnTo>
                  <a:lnTo>
                    <a:pt x="1244" y="30230"/>
                  </a:lnTo>
                  <a:lnTo>
                    <a:pt x="430" y="34175"/>
                  </a:lnTo>
                  <a:lnTo>
                    <a:pt x="44" y="38205"/>
                  </a:lnTo>
                  <a:lnTo>
                    <a:pt x="1" y="40306"/>
                  </a:lnTo>
                  <a:lnTo>
                    <a:pt x="44" y="42365"/>
                  </a:lnTo>
                  <a:lnTo>
                    <a:pt x="430" y="46438"/>
                  </a:lnTo>
                  <a:lnTo>
                    <a:pt x="1244" y="50383"/>
                  </a:lnTo>
                  <a:lnTo>
                    <a:pt x="2445" y="54156"/>
                  </a:lnTo>
                  <a:lnTo>
                    <a:pt x="3946" y="57801"/>
                  </a:lnTo>
                  <a:lnTo>
                    <a:pt x="5833" y="61231"/>
                  </a:lnTo>
                  <a:lnTo>
                    <a:pt x="8019" y="64447"/>
                  </a:lnTo>
                  <a:lnTo>
                    <a:pt x="10463" y="67406"/>
                  </a:lnTo>
                  <a:lnTo>
                    <a:pt x="13208" y="70150"/>
                  </a:lnTo>
                  <a:lnTo>
                    <a:pt x="16166" y="72637"/>
                  </a:lnTo>
                  <a:lnTo>
                    <a:pt x="19382" y="74781"/>
                  </a:lnTo>
                  <a:lnTo>
                    <a:pt x="22813" y="76668"/>
                  </a:lnTo>
                  <a:lnTo>
                    <a:pt x="26457" y="78169"/>
                  </a:lnTo>
                  <a:lnTo>
                    <a:pt x="30231" y="79369"/>
                  </a:lnTo>
                  <a:lnTo>
                    <a:pt x="34176" y="80184"/>
                  </a:lnTo>
                  <a:lnTo>
                    <a:pt x="38249" y="80570"/>
                  </a:lnTo>
                  <a:lnTo>
                    <a:pt x="40307" y="80613"/>
                  </a:lnTo>
                  <a:lnTo>
                    <a:pt x="40307" y="76882"/>
                  </a:lnTo>
                  <a:lnTo>
                    <a:pt x="38421" y="76839"/>
                  </a:lnTo>
                  <a:lnTo>
                    <a:pt x="34733" y="76453"/>
                  </a:lnTo>
                  <a:lnTo>
                    <a:pt x="31174" y="75724"/>
                  </a:lnTo>
                  <a:lnTo>
                    <a:pt x="27744" y="74652"/>
                  </a:lnTo>
                  <a:lnTo>
                    <a:pt x="24485" y="73280"/>
                  </a:lnTo>
                  <a:lnTo>
                    <a:pt x="21355" y="71565"/>
                  </a:lnTo>
                  <a:lnTo>
                    <a:pt x="18439" y="69593"/>
                  </a:lnTo>
                  <a:lnTo>
                    <a:pt x="15738" y="67363"/>
                  </a:lnTo>
                  <a:lnTo>
                    <a:pt x="13251" y="64876"/>
                  </a:lnTo>
                  <a:lnTo>
                    <a:pt x="11021" y="62175"/>
                  </a:lnTo>
                  <a:lnTo>
                    <a:pt x="9048" y="59259"/>
                  </a:lnTo>
                  <a:lnTo>
                    <a:pt x="7376" y="56172"/>
                  </a:lnTo>
                  <a:lnTo>
                    <a:pt x="5961" y="52870"/>
                  </a:lnTo>
                  <a:lnTo>
                    <a:pt x="4889" y="49440"/>
                  </a:lnTo>
                  <a:lnTo>
                    <a:pt x="4160" y="45881"/>
                  </a:lnTo>
                  <a:lnTo>
                    <a:pt x="3774" y="42193"/>
                  </a:lnTo>
                  <a:lnTo>
                    <a:pt x="3774" y="40306"/>
                  </a:lnTo>
                  <a:lnTo>
                    <a:pt x="3774" y="38420"/>
                  </a:lnTo>
                  <a:lnTo>
                    <a:pt x="4160" y="34732"/>
                  </a:lnTo>
                  <a:lnTo>
                    <a:pt x="4889" y="31173"/>
                  </a:lnTo>
                  <a:lnTo>
                    <a:pt x="5961" y="27743"/>
                  </a:lnTo>
                  <a:lnTo>
                    <a:pt x="7376" y="24441"/>
                  </a:lnTo>
                  <a:lnTo>
                    <a:pt x="9048" y="21354"/>
                  </a:lnTo>
                  <a:lnTo>
                    <a:pt x="11021" y="18438"/>
                  </a:lnTo>
                  <a:lnTo>
                    <a:pt x="13251" y="15737"/>
                  </a:lnTo>
                  <a:lnTo>
                    <a:pt x="15738" y="13250"/>
                  </a:lnTo>
                  <a:lnTo>
                    <a:pt x="18439" y="11020"/>
                  </a:lnTo>
                  <a:lnTo>
                    <a:pt x="21355" y="9048"/>
                  </a:lnTo>
                  <a:lnTo>
                    <a:pt x="24485" y="7332"/>
                  </a:lnTo>
                  <a:lnTo>
                    <a:pt x="27744" y="5960"/>
                  </a:lnTo>
                  <a:lnTo>
                    <a:pt x="31174" y="4888"/>
                  </a:lnTo>
                  <a:lnTo>
                    <a:pt x="34733" y="4159"/>
                  </a:lnTo>
                  <a:lnTo>
                    <a:pt x="38421" y="3773"/>
                  </a:lnTo>
                  <a:lnTo>
                    <a:pt x="40307" y="3731"/>
                  </a:lnTo>
                  <a:lnTo>
                    <a:pt x="40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4;p36">
              <a:extLst>
                <a:ext uri="{FF2B5EF4-FFF2-40B4-BE49-F238E27FC236}">
                  <a16:creationId xmlns:a16="http://schemas.microsoft.com/office/drawing/2014/main" id="{7E4283BC-634E-933B-03E1-D4C4250DD57F}"/>
                </a:ext>
              </a:extLst>
            </p:cNvPr>
            <p:cNvSpPr/>
            <p:nvPr/>
          </p:nvSpPr>
          <p:spPr>
            <a:xfrm>
              <a:off x="4472096" y="3685658"/>
              <a:ext cx="1622557" cy="1301372"/>
            </a:xfrm>
            <a:custGeom>
              <a:avLst/>
              <a:gdLst/>
              <a:ahLst/>
              <a:cxnLst/>
              <a:rect l="l" t="t" r="r" b="b"/>
              <a:pathLst>
                <a:path w="50255" h="40307" extrusionOk="0">
                  <a:moveTo>
                    <a:pt x="48196" y="0"/>
                  </a:moveTo>
                  <a:lnTo>
                    <a:pt x="46953" y="2444"/>
                  </a:lnTo>
                  <a:lnTo>
                    <a:pt x="44294" y="7161"/>
                  </a:lnTo>
                  <a:lnTo>
                    <a:pt x="41336" y="11663"/>
                  </a:lnTo>
                  <a:lnTo>
                    <a:pt x="38077" y="15994"/>
                  </a:lnTo>
                  <a:lnTo>
                    <a:pt x="36319" y="18095"/>
                  </a:lnTo>
                  <a:lnTo>
                    <a:pt x="34304" y="20325"/>
                  </a:lnTo>
                  <a:lnTo>
                    <a:pt x="30187" y="24356"/>
                  </a:lnTo>
                  <a:lnTo>
                    <a:pt x="25899" y="27829"/>
                  </a:lnTo>
                  <a:lnTo>
                    <a:pt x="21483" y="30702"/>
                  </a:lnTo>
                  <a:lnTo>
                    <a:pt x="16938" y="33017"/>
                  </a:lnTo>
                  <a:lnTo>
                    <a:pt x="12264" y="34775"/>
                  </a:lnTo>
                  <a:lnTo>
                    <a:pt x="7461" y="35933"/>
                  </a:lnTo>
                  <a:lnTo>
                    <a:pt x="2530" y="36490"/>
                  </a:lnTo>
                  <a:lnTo>
                    <a:pt x="0" y="36576"/>
                  </a:lnTo>
                  <a:lnTo>
                    <a:pt x="0" y="40307"/>
                  </a:lnTo>
                  <a:lnTo>
                    <a:pt x="2702" y="40264"/>
                  </a:lnTo>
                  <a:lnTo>
                    <a:pt x="8019" y="39621"/>
                  </a:lnTo>
                  <a:lnTo>
                    <a:pt x="13207" y="38334"/>
                  </a:lnTo>
                  <a:lnTo>
                    <a:pt x="18310" y="36448"/>
                  </a:lnTo>
                  <a:lnTo>
                    <a:pt x="23241" y="33961"/>
                  </a:lnTo>
                  <a:lnTo>
                    <a:pt x="28043" y="30830"/>
                  </a:lnTo>
                  <a:lnTo>
                    <a:pt x="32674" y="27143"/>
                  </a:lnTo>
                  <a:lnTo>
                    <a:pt x="37091" y="22812"/>
                  </a:lnTo>
                  <a:lnTo>
                    <a:pt x="39235" y="20454"/>
                  </a:lnTo>
                  <a:lnTo>
                    <a:pt x="40778" y="18610"/>
                  </a:lnTo>
                  <a:lnTo>
                    <a:pt x="43651" y="14837"/>
                  </a:lnTo>
                  <a:lnTo>
                    <a:pt x="46353" y="10935"/>
                  </a:lnTo>
                  <a:lnTo>
                    <a:pt x="48840" y="6861"/>
                  </a:lnTo>
                  <a:lnTo>
                    <a:pt x="49954" y="4803"/>
                  </a:lnTo>
                  <a:lnTo>
                    <a:pt x="50255" y="4203"/>
                  </a:lnTo>
                  <a:lnTo>
                    <a:pt x="481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15;p36">
              <a:extLst>
                <a:ext uri="{FF2B5EF4-FFF2-40B4-BE49-F238E27FC236}">
                  <a16:creationId xmlns:a16="http://schemas.microsoft.com/office/drawing/2014/main" id="{E8651820-EB25-651D-0A26-AA0776790651}"/>
                </a:ext>
              </a:extLst>
            </p:cNvPr>
            <p:cNvSpPr/>
            <p:nvPr/>
          </p:nvSpPr>
          <p:spPr>
            <a:xfrm rot="21058248">
              <a:off x="5959002" y="2399221"/>
              <a:ext cx="1652048" cy="1292514"/>
            </a:xfrm>
            <a:custGeom>
              <a:avLst/>
              <a:gdLst/>
              <a:ahLst/>
              <a:cxnLst/>
              <a:rect l="l" t="t" r="r" b="b"/>
              <a:pathLst>
                <a:path w="46911" h="40222" extrusionOk="0">
                  <a:moveTo>
                    <a:pt x="46910" y="1"/>
                  </a:moveTo>
                  <a:lnTo>
                    <a:pt x="44466" y="215"/>
                  </a:lnTo>
                  <a:lnTo>
                    <a:pt x="39749" y="1073"/>
                  </a:lnTo>
                  <a:lnTo>
                    <a:pt x="35333" y="2359"/>
                  </a:lnTo>
                  <a:lnTo>
                    <a:pt x="31173" y="4031"/>
                  </a:lnTo>
                  <a:lnTo>
                    <a:pt x="27272" y="6047"/>
                  </a:lnTo>
                  <a:lnTo>
                    <a:pt x="23584" y="8319"/>
                  </a:lnTo>
                  <a:lnTo>
                    <a:pt x="20196" y="10849"/>
                  </a:lnTo>
                  <a:lnTo>
                    <a:pt x="17023" y="13508"/>
                  </a:lnTo>
                  <a:lnTo>
                    <a:pt x="14108" y="16338"/>
                  </a:lnTo>
                  <a:lnTo>
                    <a:pt x="11449" y="19210"/>
                  </a:lnTo>
                  <a:lnTo>
                    <a:pt x="7847" y="23498"/>
                  </a:lnTo>
                  <a:lnTo>
                    <a:pt x="4031" y="28987"/>
                  </a:lnTo>
                  <a:lnTo>
                    <a:pt x="1115" y="33746"/>
                  </a:lnTo>
                  <a:lnTo>
                    <a:pt x="86" y="35676"/>
                  </a:lnTo>
                  <a:lnTo>
                    <a:pt x="0" y="36019"/>
                  </a:lnTo>
                  <a:lnTo>
                    <a:pt x="2016" y="40221"/>
                  </a:lnTo>
                  <a:lnTo>
                    <a:pt x="2573" y="39063"/>
                  </a:lnTo>
                  <a:lnTo>
                    <a:pt x="4631" y="35204"/>
                  </a:lnTo>
                  <a:lnTo>
                    <a:pt x="7890" y="29973"/>
                  </a:lnTo>
                  <a:lnTo>
                    <a:pt x="11149" y="25514"/>
                  </a:lnTo>
                  <a:lnTo>
                    <a:pt x="13636" y="22426"/>
                  </a:lnTo>
                  <a:lnTo>
                    <a:pt x="16466" y="19339"/>
                  </a:lnTo>
                  <a:lnTo>
                    <a:pt x="19553" y="16338"/>
                  </a:lnTo>
                  <a:lnTo>
                    <a:pt x="22941" y="13508"/>
                  </a:lnTo>
                  <a:lnTo>
                    <a:pt x="26628" y="10849"/>
                  </a:lnTo>
                  <a:lnTo>
                    <a:pt x="30616" y="8491"/>
                  </a:lnTo>
                  <a:lnTo>
                    <a:pt x="34904" y="6518"/>
                  </a:lnTo>
                  <a:lnTo>
                    <a:pt x="39449" y="5018"/>
                  </a:lnTo>
                  <a:lnTo>
                    <a:pt x="44337" y="3988"/>
                  </a:lnTo>
                  <a:lnTo>
                    <a:pt x="46910" y="3731"/>
                  </a:lnTo>
                  <a:lnTo>
                    <a:pt x="469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516;p36">
              <a:extLst>
                <a:ext uri="{FF2B5EF4-FFF2-40B4-BE49-F238E27FC236}">
                  <a16:creationId xmlns:a16="http://schemas.microsoft.com/office/drawing/2014/main" id="{7DB1BE02-B5A4-52BB-2345-95481F6978EA}"/>
                </a:ext>
              </a:extLst>
            </p:cNvPr>
            <p:cNvSpPr/>
            <p:nvPr/>
          </p:nvSpPr>
          <p:spPr>
            <a:xfrm>
              <a:off x="4472096" y="2382874"/>
              <a:ext cx="3137116" cy="2599967"/>
            </a:xfrm>
            <a:custGeom>
              <a:avLst/>
              <a:gdLst/>
              <a:ahLst/>
              <a:cxnLst/>
              <a:rect l="l" t="t" r="r" b="b"/>
              <a:pathLst>
                <a:path w="97165" h="80528" extrusionOk="0">
                  <a:moveTo>
                    <a:pt x="0" y="0"/>
                  </a:moveTo>
                  <a:lnTo>
                    <a:pt x="0" y="3774"/>
                  </a:lnTo>
                  <a:lnTo>
                    <a:pt x="2745" y="3816"/>
                  </a:lnTo>
                  <a:lnTo>
                    <a:pt x="8019" y="4502"/>
                  </a:lnTo>
                  <a:lnTo>
                    <a:pt x="12950" y="5832"/>
                  </a:lnTo>
                  <a:lnTo>
                    <a:pt x="17538" y="7633"/>
                  </a:lnTo>
                  <a:lnTo>
                    <a:pt x="21826" y="9905"/>
                  </a:lnTo>
                  <a:lnTo>
                    <a:pt x="25771" y="12521"/>
                  </a:lnTo>
                  <a:lnTo>
                    <a:pt x="29415" y="15394"/>
                  </a:lnTo>
                  <a:lnTo>
                    <a:pt x="32760" y="18481"/>
                  </a:lnTo>
                  <a:lnTo>
                    <a:pt x="35761" y="21654"/>
                  </a:lnTo>
                  <a:lnTo>
                    <a:pt x="38463" y="24870"/>
                  </a:lnTo>
                  <a:lnTo>
                    <a:pt x="41936" y="29544"/>
                  </a:lnTo>
                  <a:lnTo>
                    <a:pt x="45409" y="35075"/>
                  </a:lnTo>
                  <a:lnTo>
                    <a:pt x="47639" y="39149"/>
                  </a:lnTo>
                  <a:lnTo>
                    <a:pt x="48196" y="40306"/>
                  </a:lnTo>
                  <a:lnTo>
                    <a:pt x="50255" y="44509"/>
                  </a:lnTo>
                  <a:lnTo>
                    <a:pt x="50555" y="45109"/>
                  </a:lnTo>
                  <a:lnTo>
                    <a:pt x="51670" y="47210"/>
                  </a:lnTo>
                  <a:lnTo>
                    <a:pt x="54157" y="51284"/>
                  </a:lnTo>
                  <a:lnTo>
                    <a:pt x="56815" y="55186"/>
                  </a:lnTo>
                  <a:lnTo>
                    <a:pt x="59731" y="58959"/>
                  </a:lnTo>
                  <a:lnTo>
                    <a:pt x="61274" y="60760"/>
                  </a:lnTo>
                  <a:lnTo>
                    <a:pt x="63204" y="62990"/>
                  </a:lnTo>
                  <a:lnTo>
                    <a:pt x="67278" y="66977"/>
                  </a:lnTo>
                  <a:lnTo>
                    <a:pt x="71523" y="70493"/>
                  </a:lnTo>
                  <a:lnTo>
                    <a:pt x="75939" y="73495"/>
                  </a:lnTo>
                  <a:lnTo>
                    <a:pt x="80441" y="75982"/>
                  </a:lnTo>
                  <a:lnTo>
                    <a:pt x="85115" y="77954"/>
                  </a:lnTo>
                  <a:lnTo>
                    <a:pt x="89832" y="79369"/>
                  </a:lnTo>
                  <a:lnTo>
                    <a:pt x="94720" y="80270"/>
                  </a:lnTo>
                  <a:lnTo>
                    <a:pt x="97164" y="80527"/>
                  </a:lnTo>
                  <a:lnTo>
                    <a:pt x="97164" y="76754"/>
                  </a:lnTo>
                  <a:lnTo>
                    <a:pt x="94892" y="76539"/>
                  </a:lnTo>
                  <a:lnTo>
                    <a:pt x="90432" y="75682"/>
                  </a:lnTo>
                  <a:lnTo>
                    <a:pt x="86101" y="74352"/>
                  </a:lnTo>
                  <a:lnTo>
                    <a:pt x="81856" y="72552"/>
                  </a:lnTo>
                  <a:lnTo>
                    <a:pt x="77697" y="70279"/>
                  </a:lnTo>
                  <a:lnTo>
                    <a:pt x="73709" y="67492"/>
                  </a:lnTo>
                  <a:lnTo>
                    <a:pt x="69807" y="64233"/>
                  </a:lnTo>
                  <a:lnTo>
                    <a:pt x="65991" y="60460"/>
                  </a:lnTo>
                  <a:lnTo>
                    <a:pt x="64147" y="58401"/>
                  </a:lnTo>
                  <a:lnTo>
                    <a:pt x="62389" y="56343"/>
                  </a:lnTo>
                  <a:lnTo>
                    <a:pt x="59131" y="52012"/>
                  </a:lnTo>
                  <a:lnTo>
                    <a:pt x="56172" y="47467"/>
                  </a:lnTo>
                  <a:lnTo>
                    <a:pt x="53513" y="42751"/>
                  </a:lnTo>
                  <a:lnTo>
                    <a:pt x="52313" y="40349"/>
                  </a:lnTo>
                  <a:lnTo>
                    <a:pt x="50255" y="36147"/>
                  </a:lnTo>
                  <a:lnTo>
                    <a:pt x="50126" y="35847"/>
                  </a:lnTo>
                  <a:lnTo>
                    <a:pt x="49054" y="33832"/>
                  </a:lnTo>
                  <a:lnTo>
                    <a:pt x="46010" y="28858"/>
                  </a:lnTo>
                  <a:lnTo>
                    <a:pt x="41936" y="23112"/>
                  </a:lnTo>
                  <a:lnTo>
                    <a:pt x="38120" y="18610"/>
                  </a:lnTo>
                  <a:lnTo>
                    <a:pt x="35290" y="15608"/>
                  </a:lnTo>
                  <a:lnTo>
                    <a:pt x="32160" y="12735"/>
                  </a:lnTo>
                  <a:lnTo>
                    <a:pt x="28772" y="9991"/>
                  </a:lnTo>
                  <a:lnTo>
                    <a:pt x="25085" y="7461"/>
                  </a:lnTo>
                  <a:lnTo>
                    <a:pt x="21183" y="5189"/>
                  </a:lnTo>
                  <a:lnTo>
                    <a:pt x="16938" y="3259"/>
                  </a:lnTo>
                  <a:lnTo>
                    <a:pt x="12478" y="1715"/>
                  </a:lnTo>
                  <a:lnTo>
                    <a:pt x="7676" y="643"/>
                  </a:lnTo>
                  <a:lnTo>
                    <a:pt x="2659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17;p36">
              <a:extLst>
                <a:ext uri="{FF2B5EF4-FFF2-40B4-BE49-F238E27FC236}">
                  <a16:creationId xmlns:a16="http://schemas.microsoft.com/office/drawing/2014/main" id="{C3DC1D91-068C-8344-61FD-72805B86FABD}"/>
                </a:ext>
              </a:extLst>
            </p:cNvPr>
            <p:cNvSpPr/>
            <p:nvPr/>
          </p:nvSpPr>
          <p:spPr>
            <a:xfrm>
              <a:off x="4247792" y="2202870"/>
              <a:ext cx="258937" cy="469348"/>
            </a:xfrm>
            <a:custGeom>
              <a:avLst/>
              <a:gdLst/>
              <a:ahLst/>
              <a:cxnLst/>
              <a:rect l="l" t="t" r="r" b="b"/>
              <a:pathLst>
                <a:path w="8020" h="14537" fill="none" extrusionOk="0">
                  <a:moveTo>
                    <a:pt x="1459" y="1"/>
                  </a:moveTo>
                  <a:lnTo>
                    <a:pt x="8019" y="7976"/>
                  </a:lnTo>
                  <a:lnTo>
                    <a:pt x="1" y="14537"/>
                  </a:lnTo>
                </a:path>
              </a:pathLst>
            </a:custGeom>
            <a:solidFill>
              <a:schemeClr val="accent4"/>
            </a:solidFill>
            <a:ln w="804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18;p36">
              <a:extLst>
                <a:ext uri="{FF2B5EF4-FFF2-40B4-BE49-F238E27FC236}">
                  <a16:creationId xmlns:a16="http://schemas.microsoft.com/office/drawing/2014/main" id="{243637DA-44EE-9E67-275C-CCD2DFBC00A5}"/>
                </a:ext>
              </a:extLst>
            </p:cNvPr>
            <p:cNvSpPr/>
            <p:nvPr/>
          </p:nvSpPr>
          <p:spPr>
            <a:xfrm rot="1334068">
              <a:off x="7378521" y="4661956"/>
              <a:ext cx="258937" cy="469348"/>
            </a:xfrm>
            <a:custGeom>
              <a:avLst/>
              <a:gdLst/>
              <a:ahLst/>
              <a:cxnLst/>
              <a:rect l="l" t="t" r="r" b="b"/>
              <a:pathLst>
                <a:path w="8020" h="14537" fill="none" extrusionOk="0">
                  <a:moveTo>
                    <a:pt x="1459" y="0"/>
                  </a:moveTo>
                  <a:lnTo>
                    <a:pt x="8019" y="7976"/>
                  </a:lnTo>
                  <a:lnTo>
                    <a:pt x="1" y="14536"/>
                  </a:lnTo>
                </a:path>
              </a:pathLst>
            </a:custGeom>
            <a:solidFill>
              <a:schemeClr val="accent1"/>
            </a:solidFill>
            <a:ln w="804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19;p36">
              <a:extLst>
                <a:ext uri="{FF2B5EF4-FFF2-40B4-BE49-F238E27FC236}">
                  <a16:creationId xmlns:a16="http://schemas.microsoft.com/office/drawing/2014/main" id="{4B4404E1-AB5C-850C-60C7-7E9F1415DB8B}"/>
                </a:ext>
              </a:extLst>
            </p:cNvPr>
            <p:cNvSpPr/>
            <p:nvPr/>
          </p:nvSpPr>
          <p:spPr>
            <a:xfrm rot="7456139">
              <a:off x="9135078" y="3941484"/>
              <a:ext cx="258906" cy="469348"/>
            </a:xfrm>
            <a:custGeom>
              <a:avLst/>
              <a:gdLst/>
              <a:ahLst/>
              <a:cxnLst/>
              <a:rect l="l" t="t" r="r" b="b"/>
              <a:pathLst>
                <a:path w="8019" h="14537" fill="none" extrusionOk="0">
                  <a:moveTo>
                    <a:pt x="6561" y="1"/>
                  </a:moveTo>
                  <a:lnTo>
                    <a:pt x="0" y="7976"/>
                  </a:lnTo>
                  <a:lnTo>
                    <a:pt x="8019" y="14537"/>
                  </a:lnTo>
                </a:path>
              </a:pathLst>
            </a:custGeom>
            <a:solidFill>
              <a:schemeClr val="accent4"/>
            </a:solidFill>
            <a:ln w="804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0;p36">
              <a:extLst>
                <a:ext uri="{FF2B5EF4-FFF2-40B4-BE49-F238E27FC236}">
                  <a16:creationId xmlns:a16="http://schemas.microsoft.com/office/drawing/2014/main" id="{E4E4BEEE-3B82-6F6B-3C81-2F0174C2C7F8}"/>
                </a:ext>
              </a:extLst>
            </p:cNvPr>
            <p:cNvSpPr/>
            <p:nvPr/>
          </p:nvSpPr>
          <p:spPr>
            <a:xfrm>
              <a:off x="4420855" y="4670019"/>
              <a:ext cx="258937" cy="469348"/>
            </a:xfrm>
            <a:custGeom>
              <a:avLst/>
              <a:gdLst/>
              <a:ahLst/>
              <a:cxnLst/>
              <a:rect l="l" t="t" r="r" b="b"/>
              <a:pathLst>
                <a:path w="8020" h="14537" fill="none" extrusionOk="0">
                  <a:moveTo>
                    <a:pt x="6561" y="0"/>
                  </a:moveTo>
                  <a:lnTo>
                    <a:pt x="1" y="7976"/>
                  </a:lnTo>
                  <a:lnTo>
                    <a:pt x="8019" y="14536"/>
                  </a:lnTo>
                </a:path>
              </a:pathLst>
            </a:custGeom>
            <a:noFill/>
            <a:ln w="804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19;p36">
              <a:extLst>
                <a:ext uri="{FF2B5EF4-FFF2-40B4-BE49-F238E27FC236}">
                  <a16:creationId xmlns:a16="http://schemas.microsoft.com/office/drawing/2014/main" id="{F3FC23BD-57FC-B10F-D4D9-1B2733A07092}"/>
                </a:ext>
              </a:extLst>
            </p:cNvPr>
            <p:cNvSpPr/>
            <p:nvPr/>
          </p:nvSpPr>
          <p:spPr>
            <a:xfrm rot="19832713">
              <a:off x="7468996" y="2061538"/>
              <a:ext cx="258906" cy="469348"/>
            </a:xfrm>
            <a:custGeom>
              <a:avLst/>
              <a:gdLst/>
              <a:ahLst/>
              <a:cxnLst/>
              <a:rect l="l" t="t" r="r" b="b"/>
              <a:pathLst>
                <a:path w="8019" h="14537" fill="none" extrusionOk="0">
                  <a:moveTo>
                    <a:pt x="6561" y="1"/>
                  </a:moveTo>
                  <a:lnTo>
                    <a:pt x="0" y="7976"/>
                  </a:lnTo>
                  <a:lnTo>
                    <a:pt x="8019" y="14537"/>
                  </a:lnTo>
                </a:path>
              </a:pathLst>
            </a:custGeom>
            <a:solidFill>
              <a:srgbClr val="FFC000"/>
            </a:solidFill>
            <a:ln w="8040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515;p36">
              <a:extLst>
                <a:ext uri="{FF2B5EF4-FFF2-40B4-BE49-F238E27FC236}">
                  <a16:creationId xmlns:a16="http://schemas.microsoft.com/office/drawing/2014/main" id="{E602F37A-4011-E32D-E017-871F0BEFF9EE}"/>
                </a:ext>
              </a:extLst>
            </p:cNvPr>
            <p:cNvSpPr/>
            <p:nvPr/>
          </p:nvSpPr>
          <p:spPr>
            <a:xfrm rot="11551066">
              <a:off x="7731945" y="3870603"/>
              <a:ext cx="1514591" cy="1298627"/>
            </a:xfrm>
            <a:custGeom>
              <a:avLst/>
              <a:gdLst/>
              <a:ahLst/>
              <a:cxnLst/>
              <a:rect l="l" t="t" r="r" b="b"/>
              <a:pathLst>
                <a:path w="46911" h="40222" extrusionOk="0">
                  <a:moveTo>
                    <a:pt x="46910" y="1"/>
                  </a:moveTo>
                  <a:lnTo>
                    <a:pt x="44466" y="215"/>
                  </a:lnTo>
                  <a:lnTo>
                    <a:pt x="39749" y="1073"/>
                  </a:lnTo>
                  <a:lnTo>
                    <a:pt x="35333" y="2359"/>
                  </a:lnTo>
                  <a:lnTo>
                    <a:pt x="31173" y="4031"/>
                  </a:lnTo>
                  <a:lnTo>
                    <a:pt x="27272" y="6047"/>
                  </a:lnTo>
                  <a:lnTo>
                    <a:pt x="23584" y="8319"/>
                  </a:lnTo>
                  <a:lnTo>
                    <a:pt x="20196" y="10849"/>
                  </a:lnTo>
                  <a:lnTo>
                    <a:pt x="17023" y="13508"/>
                  </a:lnTo>
                  <a:lnTo>
                    <a:pt x="14108" y="16338"/>
                  </a:lnTo>
                  <a:lnTo>
                    <a:pt x="11449" y="19210"/>
                  </a:lnTo>
                  <a:lnTo>
                    <a:pt x="7847" y="23498"/>
                  </a:lnTo>
                  <a:lnTo>
                    <a:pt x="4031" y="28987"/>
                  </a:lnTo>
                  <a:lnTo>
                    <a:pt x="1115" y="33746"/>
                  </a:lnTo>
                  <a:lnTo>
                    <a:pt x="86" y="35676"/>
                  </a:lnTo>
                  <a:lnTo>
                    <a:pt x="0" y="36019"/>
                  </a:lnTo>
                  <a:lnTo>
                    <a:pt x="2016" y="40221"/>
                  </a:lnTo>
                  <a:lnTo>
                    <a:pt x="2573" y="39063"/>
                  </a:lnTo>
                  <a:lnTo>
                    <a:pt x="4631" y="35204"/>
                  </a:lnTo>
                  <a:lnTo>
                    <a:pt x="7890" y="29973"/>
                  </a:lnTo>
                  <a:lnTo>
                    <a:pt x="11149" y="25514"/>
                  </a:lnTo>
                  <a:lnTo>
                    <a:pt x="13636" y="22426"/>
                  </a:lnTo>
                  <a:lnTo>
                    <a:pt x="16466" y="19339"/>
                  </a:lnTo>
                  <a:lnTo>
                    <a:pt x="19553" y="16338"/>
                  </a:lnTo>
                  <a:lnTo>
                    <a:pt x="22941" y="13508"/>
                  </a:lnTo>
                  <a:lnTo>
                    <a:pt x="26628" y="10849"/>
                  </a:lnTo>
                  <a:lnTo>
                    <a:pt x="30616" y="8491"/>
                  </a:lnTo>
                  <a:lnTo>
                    <a:pt x="34904" y="6518"/>
                  </a:lnTo>
                  <a:lnTo>
                    <a:pt x="39449" y="5018"/>
                  </a:lnTo>
                  <a:lnTo>
                    <a:pt x="44337" y="3988"/>
                  </a:lnTo>
                  <a:lnTo>
                    <a:pt x="46910" y="3731"/>
                  </a:lnTo>
                  <a:lnTo>
                    <a:pt x="469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B20E60D9-AF4A-0BE2-2DCA-86B6A0102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6109" y="2881138"/>
            <a:ext cx="7334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3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7745702-17CA-8F58-E3E1-03A70933F05F}"/>
              </a:ext>
            </a:extLst>
          </p:cNvPr>
          <p:cNvSpPr/>
          <p:nvPr/>
        </p:nvSpPr>
        <p:spPr>
          <a:xfrm>
            <a:off x="2314466" y="2619983"/>
            <a:ext cx="8194062" cy="1454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CEFB2-983B-C64B-15A9-993607E5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</a:rPr>
              <a:t>Requisiti</a:t>
            </a:r>
            <a:endParaRPr lang="en-US" dirty="0">
              <a:latin typeface="Amelia Black" panose="02000503040000020004" pitchFamily="50" charset="0"/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8B23912B-AB29-D621-6ECC-CEC0CB749CE8}"/>
              </a:ext>
            </a:extLst>
          </p:cNvPr>
          <p:cNvSpPr>
            <a:spLocks noChangeAspect="1"/>
          </p:cNvSpPr>
          <p:nvPr/>
        </p:nvSpPr>
        <p:spPr>
          <a:xfrm>
            <a:off x="1803471" y="2519665"/>
            <a:ext cx="1640212" cy="16402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CC824A-E08F-B74B-6D02-10707076C7AA}"/>
              </a:ext>
            </a:extLst>
          </p:cNvPr>
          <p:cNvSpPr txBox="1">
            <a:spLocks noChangeAspect="1"/>
          </p:cNvSpPr>
          <p:nvPr/>
        </p:nvSpPr>
        <p:spPr>
          <a:xfrm>
            <a:off x="3606318" y="2908884"/>
            <a:ext cx="462915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b="1" kern="1200" dirty="0">
                <a:solidFill>
                  <a:srgbClr val="13A538"/>
                </a:solidFill>
                <a:latin typeface="Amelia Black" panose="02000503040000020004" pitchFamily="50" charset="0"/>
              </a:rPr>
              <a:t>Performance</a:t>
            </a:r>
            <a:endParaRPr lang="en-US" sz="5000" b="1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EF3B8E2-2F8C-881B-61EA-AA94A2418B53}"/>
              </a:ext>
            </a:extLst>
          </p:cNvPr>
          <p:cNvSpPr>
            <a:spLocks noChangeAspect="1"/>
          </p:cNvSpPr>
          <p:nvPr/>
        </p:nvSpPr>
        <p:spPr>
          <a:xfrm>
            <a:off x="1327869" y="2230835"/>
            <a:ext cx="847177" cy="847177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E328A18-5EF9-5A8F-6DE2-A566F1EED128}"/>
              </a:ext>
            </a:extLst>
          </p:cNvPr>
          <p:cNvSpPr txBox="1">
            <a:spLocks noChangeAspect="1"/>
          </p:cNvSpPr>
          <p:nvPr/>
        </p:nvSpPr>
        <p:spPr>
          <a:xfrm>
            <a:off x="1309979" y="2216816"/>
            <a:ext cx="8471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1</a:t>
            </a:r>
            <a:endParaRPr lang="en-US" sz="50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8DF6A0A4-CEE3-6721-434F-4A6E29C63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2749" y="2789022"/>
            <a:ext cx="1240018" cy="7786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E90909-A618-1B72-A929-F62E03A0D9D2}"/>
              </a:ext>
            </a:extLst>
          </p:cNvPr>
          <p:cNvSpPr txBox="1"/>
          <p:nvPr/>
        </p:nvSpPr>
        <p:spPr>
          <a:xfrm>
            <a:off x="3600993" y="3567638"/>
            <a:ext cx="5927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000" b="1" dirty="0">
                <a:latin typeface="Amelia" panose="02000503040000020004" pitchFamily="50" charset="0"/>
              </a:rPr>
              <a:t>Generazione dei dati in ciclo indipendente</a:t>
            </a:r>
            <a:endParaRPr lang="it-IT" sz="2000" b="1" kern="1200" dirty="0">
              <a:latin typeface="Amelia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302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514;p36">
            <a:extLst>
              <a:ext uri="{FF2B5EF4-FFF2-40B4-BE49-F238E27FC236}">
                <a16:creationId xmlns:a16="http://schemas.microsoft.com/office/drawing/2014/main" id="{E3EC6854-2E62-8AC6-E6D7-16E29E462C20}"/>
              </a:ext>
            </a:extLst>
          </p:cNvPr>
          <p:cNvSpPr/>
          <p:nvPr/>
        </p:nvSpPr>
        <p:spPr>
          <a:xfrm rot="1934858">
            <a:off x="5335652" y="4307953"/>
            <a:ext cx="1645105" cy="1299755"/>
          </a:xfrm>
          <a:custGeom>
            <a:avLst/>
            <a:gdLst/>
            <a:ahLst/>
            <a:cxnLst/>
            <a:rect l="l" t="t" r="r" b="b"/>
            <a:pathLst>
              <a:path w="50255" h="40307" extrusionOk="0">
                <a:moveTo>
                  <a:pt x="48196" y="0"/>
                </a:moveTo>
                <a:lnTo>
                  <a:pt x="46953" y="2444"/>
                </a:lnTo>
                <a:lnTo>
                  <a:pt x="44294" y="7161"/>
                </a:lnTo>
                <a:lnTo>
                  <a:pt x="41336" y="11663"/>
                </a:lnTo>
                <a:lnTo>
                  <a:pt x="38077" y="15994"/>
                </a:lnTo>
                <a:lnTo>
                  <a:pt x="36319" y="18095"/>
                </a:lnTo>
                <a:lnTo>
                  <a:pt x="34304" y="20325"/>
                </a:lnTo>
                <a:lnTo>
                  <a:pt x="30187" y="24356"/>
                </a:lnTo>
                <a:lnTo>
                  <a:pt x="25899" y="27829"/>
                </a:lnTo>
                <a:lnTo>
                  <a:pt x="21483" y="30702"/>
                </a:lnTo>
                <a:lnTo>
                  <a:pt x="16938" y="33017"/>
                </a:lnTo>
                <a:lnTo>
                  <a:pt x="12264" y="34775"/>
                </a:lnTo>
                <a:lnTo>
                  <a:pt x="7461" y="35933"/>
                </a:lnTo>
                <a:lnTo>
                  <a:pt x="2530" y="36490"/>
                </a:lnTo>
                <a:lnTo>
                  <a:pt x="0" y="36576"/>
                </a:lnTo>
                <a:lnTo>
                  <a:pt x="0" y="40307"/>
                </a:lnTo>
                <a:lnTo>
                  <a:pt x="2702" y="40264"/>
                </a:lnTo>
                <a:lnTo>
                  <a:pt x="8019" y="39621"/>
                </a:lnTo>
                <a:lnTo>
                  <a:pt x="13207" y="38334"/>
                </a:lnTo>
                <a:lnTo>
                  <a:pt x="18310" y="36448"/>
                </a:lnTo>
                <a:lnTo>
                  <a:pt x="23241" y="33961"/>
                </a:lnTo>
                <a:lnTo>
                  <a:pt x="28043" y="30830"/>
                </a:lnTo>
                <a:lnTo>
                  <a:pt x="32674" y="27143"/>
                </a:lnTo>
                <a:lnTo>
                  <a:pt x="37091" y="22812"/>
                </a:lnTo>
                <a:lnTo>
                  <a:pt x="39235" y="20454"/>
                </a:lnTo>
                <a:lnTo>
                  <a:pt x="40778" y="18610"/>
                </a:lnTo>
                <a:lnTo>
                  <a:pt x="43651" y="14837"/>
                </a:lnTo>
                <a:lnTo>
                  <a:pt x="46353" y="10935"/>
                </a:lnTo>
                <a:lnTo>
                  <a:pt x="48840" y="6861"/>
                </a:lnTo>
                <a:lnTo>
                  <a:pt x="49954" y="4803"/>
                </a:lnTo>
                <a:lnTo>
                  <a:pt x="50255" y="4203"/>
                </a:lnTo>
                <a:lnTo>
                  <a:pt x="481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22" name="Google Shape;515;p36">
            <a:extLst>
              <a:ext uri="{FF2B5EF4-FFF2-40B4-BE49-F238E27FC236}">
                <a16:creationId xmlns:a16="http://schemas.microsoft.com/office/drawing/2014/main" id="{79CF6E10-172D-B7BB-5712-D15A11021D85}"/>
              </a:ext>
            </a:extLst>
          </p:cNvPr>
          <p:cNvSpPr/>
          <p:nvPr/>
        </p:nvSpPr>
        <p:spPr>
          <a:xfrm rot="5400000">
            <a:off x="7489498" y="2177860"/>
            <a:ext cx="1122808" cy="1254626"/>
          </a:xfrm>
          <a:custGeom>
            <a:avLst/>
            <a:gdLst/>
            <a:ahLst/>
            <a:cxnLst/>
            <a:rect l="l" t="t" r="r" b="b"/>
            <a:pathLst>
              <a:path w="46911" h="40222" extrusionOk="0">
                <a:moveTo>
                  <a:pt x="46910" y="1"/>
                </a:moveTo>
                <a:lnTo>
                  <a:pt x="44466" y="215"/>
                </a:lnTo>
                <a:lnTo>
                  <a:pt x="39749" y="1073"/>
                </a:lnTo>
                <a:lnTo>
                  <a:pt x="35333" y="2359"/>
                </a:lnTo>
                <a:lnTo>
                  <a:pt x="31173" y="4031"/>
                </a:lnTo>
                <a:lnTo>
                  <a:pt x="27272" y="6047"/>
                </a:lnTo>
                <a:lnTo>
                  <a:pt x="23584" y="8319"/>
                </a:lnTo>
                <a:lnTo>
                  <a:pt x="20196" y="10849"/>
                </a:lnTo>
                <a:lnTo>
                  <a:pt x="17023" y="13508"/>
                </a:lnTo>
                <a:lnTo>
                  <a:pt x="14108" y="16338"/>
                </a:lnTo>
                <a:lnTo>
                  <a:pt x="11449" y="19210"/>
                </a:lnTo>
                <a:lnTo>
                  <a:pt x="7847" y="23498"/>
                </a:lnTo>
                <a:lnTo>
                  <a:pt x="4031" y="28987"/>
                </a:lnTo>
                <a:lnTo>
                  <a:pt x="1115" y="33746"/>
                </a:lnTo>
                <a:lnTo>
                  <a:pt x="86" y="35676"/>
                </a:lnTo>
                <a:lnTo>
                  <a:pt x="0" y="36019"/>
                </a:lnTo>
                <a:lnTo>
                  <a:pt x="2016" y="40221"/>
                </a:lnTo>
                <a:lnTo>
                  <a:pt x="2573" y="39063"/>
                </a:lnTo>
                <a:lnTo>
                  <a:pt x="4631" y="35204"/>
                </a:lnTo>
                <a:lnTo>
                  <a:pt x="7890" y="29973"/>
                </a:lnTo>
                <a:lnTo>
                  <a:pt x="11149" y="25514"/>
                </a:lnTo>
                <a:lnTo>
                  <a:pt x="13636" y="22426"/>
                </a:lnTo>
                <a:lnTo>
                  <a:pt x="16466" y="19339"/>
                </a:lnTo>
                <a:lnTo>
                  <a:pt x="19553" y="16338"/>
                </a:lnTo>
                <a:lnTo>
                  <a:pt x="22941" y="13508"/>
                </a:lnTo>
                <a:lnTo>
                  <a:pt x="26628" y="10849"/>
                </a:lnTo>
                <a:lnTo>
                  <a:pt x="30616" y="8491"/>
                </a:lnTo>
                <a:lnTo>
                  <a:pt x="34904" y="6518"/>
                </a:lnTo>
                <a:lnTo>
                  <a:pt x="39449" y="5018"/>
                </a:lnTo>
                <a:lnTo>
                  <a:pt x="44337" y="3988"/>
                </a:lnTo>
                <a:lnTo>
                  <a:pt x="46910" y="3731"/>
                </a:lnTo>
                <a:lnTo>
                  <a:pt x="4691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24" name="Google Shape;512;p36">
            <a:extLst>
              <a:ext uri="{FF2B5EF4-FFF2-40B4-BE49-F238E27FC236}">
                <a16:creationId xmlns:a16="http://schemas.microsoft.com/office/drawing/2014/main" id="{7191A890-3D5A-8C00-A0E4-051CA32F579D}"/>
              </a:ext>
            </a:extLst>
          </p:cNvPr>
          <p:cNvSpPr/>
          <p:nvPr/>
        </p:nvSpPr>
        <p:spPr>
          <a:xfrm flipV="1">
            <a:off x="3804833" y="3546581"/>
            <a:ext cx="1407981" cy="2604100"/>
          </a:xfrm>
          <a:custGeom>
            <a:avLst/>
            <a:gdLst/>
            <a:ahLst/>
            <a:cxnLst/>
            <a:rect l="l" t="t" r="r" b="b"/>
            <a:pathLst>
              <a:path w="43609" h="80656" extrusionOk="0">
                <a:moveTo>
                  <a:pt x="3302" y="0"/>
                </a:moveTo>
                <a:lnTo>
                  <a:pt x="3302" y="43"/>
                </a:lnTo>
                <a:lnTo>
                  <a:pt x="1630" y="43"/>
                </a:lnTo>
                <a:lnTo>
                  <a:pt x="0" y="172"/>
                </a:lnTo>
                <a:lnTo>
                  <a:pt x="0" y="3902"/>
                </a:lnTo>
                <a:lnTo>
                  <a:pt x="1630" y="3774"/>
                </a:lnTo>
                <a:lnTo>
                  <a:pt x="3302" y="3774"/>
                </a:lnTo>
                <a:lnTo>
                  <a:pt x="5188" y="3816"/>
                </a:lnTo>
                <a:lnTo>
                  <a:pt x="8876" y="4159"/>
                </a:lnTo>
                <a:lnTo>
                  <a:pt x="12435" y="4888"/>
                </a:lnTo>
                <a:lnTo>
                  <a:pt x="15865" y="5960"/>
                </a:lnTo>
                <a:lnTo>
                  <a:pt x="19167" y="7375"/>
                </a:lnTo>
                <a:lnTo>
                  <a:pt x="22254" y="9048"/>
                </a:lnTo>
                <a:lnTo>
                  <a:pt x="25170" y="11020"/>
                </a:lnTo>
                <a:lnTo>
                  <a:pt x="27871" y="13250"/>
                </a:lnTo>
                <a:lnTo>
                  <a:pt x="30358" y="15737"/>
                </a:lnTo>
                <a:lnTo>
                  <a:pt x="32588" y="18438"/>
                </a:lnTo>
                <a:lnTo>
                  <a:pt x="34561" y="21354"/>
                </a:lnTo>
                <a:lnTo>
                  <a:pt x="36276" y="24484"/>
                </a:lnTo>
                <a:lnTo>
                  <a:pt x="37648" y="27743"/>
                </a:lnTo>
                <a:lnTo>
                  <a:pt x="38720" y="31173"/>
                </a:lnTo>
                <a:lnTo>
                  <a:pt x="39449" y="34775"/>
                </a:lnTo>
                <a:lnTo>
                  <a:pt x="39835" y="38463"/>
                </a:lnTo>
                <a:lnTo>
                  <a:pt x="39835" y="40349"/>
                </a:lnTo>
                <a:lnTo>
                  <a:pt x="39835" y="42236"/>
                </a:lnTo>
                <a:lnTo>
                  <a:pt x="39449" y="45924"/>
                </a:lnTo>
                <a:lnTo>
                  <a:pt x="38720" y="49483"/>
                </a:lnTo>
                <a:lnTo>
                  <a:pt x="37648" y="52913"/>
                </a:lnTo>
                <a:lnTo>
                  <a:pt x="36276" y="56172"/>
                </a:lnTo>
                <a:lnTo>
                  <a:pt x="34561" y="59302"/>
                </a:lnTo>
                <a:lnTo>
                  <a:pt x="32588" y="62218"/>
                </a:lnTo>
                <a:lnTo>
                  <a:pt x="30358" y="64919"/>
                </a:lnTo>
                <a:lnTo>
                  <a:pt x="27871" y="67406"/>
                </a:lnTo>
                <a:lnTo>
                  <a:pt x="25170" y="69636"/>
                </a:lnTo>
                <a:lnTo>
                  <a:pt x="22254" y="71608"/>
                </a:lnTo>
                <a:lnTo>
                  <a:pt x="19167" y="73323"/>
                </a:lnTo>
                <a:lnTo>
                  <a:pt x="15865" y="74695"/>
                </a:lnTo>
                <a:lnTo>
                  <a:pt x="12435" y="75767"/>
                </a:lnTo>
                <a:lnTo>
                  <a:pt x="8876" y="76496"/>
                </a:lnTo>
                <a:lnTo>
                  <a:pt x="5188" y="76882"/>
                </a:lnTo>
                <a:lnTo>
                  <a:pt x="1630" y="76882"/>
                </a:lnTo>
                <a:lnTo>
                  <a:pt x="0" y="76754"/>
                </a:lnTo>
                <a:lnTo>
                  <a:pt x="0" y="80527"/>
                </a:lnTo>
                <a:lnTo>
                  <a:pt x="1630" y="80613"/>
                </a:lnTo>
                <a:lnTo>
                  <a:pt x="3302" y="80656"/>
                </a:lnTo>
                <a:lnTo>
                  <a:pt x="5360" y="80613"/>
                </a:lnTo>
                <a:lnTo>
                  <a:pt x="9434" y="80184"/>
                </a:lnTo>
                <a:lnTo>
                  <a:pt x="13378" y="79412"/>
                </a:lnTo>
                <a:lnTo>
                  <a:pt x="17152" y="78212"/>
                </a:lnTo>
                <a:lnTo>
                  <a:pt x="20796" y="76668"/>
                </a:lnTo>
                <a:lnTo>
                  <a:pt x="24227" y="74824"/>
                </a:lnTo>
                <a:lnTo>
                  <a:pt x="27443" y="72637"/>
                </a:lnTo>
                <a:lnTo>
                  <a:pt x="30401" y="70193"/>
                </a:lnTo>
                <a:lnTo>
                  <a:pt x="33146" y="67449"/>
                </a:lnTo>
                <a:lnTo>
                  <a:pt x="35590" y="64447"/>
                </a:lnTo>
                <a:lnTo>
                  <a:pt x="37777" y="61231"/>
                </a:lnTo>
                <a:lnTo>
                  <a:pt x="39663" y="57801"/>
                </a:lnTo>
                <a:lnTo>
                  <a:pt x="41164" y="54199"/>
                </a:lnTo>
                <a:lnTo>
                  <a:pt x="42365" y="50426"/>
                </a:lnTo>
                <a:lnTo>
                  <a:pt x="43179" y="46481"/>
                </a:lnTo>
                <a:lnTo>
                  <a:pt x="43565" y="42408"/>
                </a:lnTo>
                <a:lnTo>
                  <a:pt x="43608" y="40349"/>
                </a:lnTo>
                <a:lnTo>
                  <a:pt x="43565" y="38248"/>
                </a:lnTo>
                <a:lnTo>
                  <a:pt x="43179" y="34175"/>
                </a:lnTo>
                <a:lnTo>
                  <a:pt x="42365" y="30230"/>
                </a:lnTo>
                <a:lnTo>
                  <a:pt x="41164" y="26457"/>
                </a:lnTo>
                <a:lnTo>
                  <a:pt x="39663" y="22855"/>
                </a:lnTo>
                <a:lnTo>
                  <a:pt x="37777" y="19424"/>
                </a:lnTo>
                <a:lnTo>
                  <a:pt x="35590" y="16208"/>
                </a:lnTo>
                <a:lnTo>
                  <a:pt x="33146" y="13207"/>
                </a:lnTo>
                <a:lnTo>
                  <a:pt x="30401" y="10463"/>
                </a:lnTo>
                <a:lnTo>
                  <a:pt x="27443" y="8019"/>
                </a:lnTo>
                <a:lnTo>
                  <a:pt x="24227" y="5832"/>
                </a:lnTo>
                <a:lnTo>
                  <a:pt x="20796" y="3988"/>
                </a:lnTo>
                <a:lnTo>
                  <a:pt x="17152" y="2444"/>
                </a:lnTo>
                <a:lnTo>
                  <a:pt x="13378" y="1244"/>
                </a:lnTo>
                <a:lnTo>
                  <a:pt x="9434" y="472"/>
                </a:lnTo>
                <a:lnTo>
                  <a:pt x="5360" y="43"/>
                </a:lnTo>
                <a:lnTo>
                  <a:pt x="330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25" name="Google Shape;513;p36">
            <a:extLst>
              <a:ext uri="{FF2B5EF4-FFF2-40B4-BE49-F238E27FC236}">
                <a16:creationId xmlns:a16="http://schemas.microsoft.com/office/drawing/2014/main" id="{B119FC6E-D4D1-9E1B-E5C0-15ACEA906A7F}"/>
              </a:ext>
            </a:extLst>
          </p:cNvPr>
          <p:cNvSpPr/>
          <p:nvPr/>
        </p:nvSpPr>
        <p:spPr>
          <a:xfrm>
            <a:off x="2503429" y="3547969"/>
            <a:ext cx="1301404" cy="2602712"/>
          </a:xfrm>
          <a:custGeom>
            <a:avLst/>
            <a:gdLst/>
            <a:ahLst/>
            <a:cxnLst/>
            <a:rect l="l" t="t" r="r" b="b"/>
            <a:pathLst>
              <a:path w="40308" h="80613" extrusionOk="0">
                <a:moveTo>
                  <a:pt x="38249" y="0"/>
                </a:moveTo>
                <a:lnTo>
                  <a:pt x="34176" y="429"/>
                </a:lnTo>
                <a:lnTo>
                  <a:pt x="30231" y="1244"/>
                </a:lnTo>
                <a:lnTo>
                  <a:pt x="26457" y="2401"/>
                </a:lnTo>
                <a:lnTo>
                  <a:pt x="22813" y="3945"/>
                </a:lnTo>
                <a:lnTo>
                  <a:pt x="19382" y="5789"/>
                </a:lnTo>
                <a:lnTo>
                  <a:pt x="16166" y="7976"/>
                </a:lnTo>
                <a:lnTo>
                  <a:pt x="13208" y="10463"/>
                </a:lnTo>
                <a:lnTo>
                  <a:pt x="10463" y="13164"/>
                </a:lnTo>
                <a:lnTo>
                  <a:pt x="8019" y="16165"/>
                </a:lnTo>
                <a:lnTo>
                  <a:pt x="5833" y="19381"/>
                </a:lnTo>
                <a:lnTo>
                  <a:pt x="3946" y="22812"/>
                </a:lnTo>
                <a:lnTo>
                  <a:pt x="2445" y="26414"/>
                </a:lnTo>
                <a:lnTo>
                  <a:pt x="1244" y="30230"/>
                </a:lnTo>
                <a:lnTo>
                  <a:pt x="430" y="34175"/>
                </a:lnTo>
                <a:lnTo>
                  <a:pt x="44" y="38205"/>
                </a:lnTo>
                <a:lnTo>
                  <a:pt x="1" y="40306"/>
                </a:lnTo>
                <a:lnTo>
                  <a:pt x="44" y="42365"/>
                </a:lnTo>
                <a:lnTo>
                  <a:pt x="430" y="46438"/>
                </a:lnTo>
                <a:lnTo>
                  <a:pt x="1244" y="50383"/>
                </a:lnTo>
                <a:lnTo>
                  <a:pt x="2445" y="54156"/>
                </a:lnTo>
                <a:lnTo>
                  <a:pt x="3946" y="57801"/>
                </a:lnTo>
                <a:lnTo>
                  <a:pt x="5833" y="61231"/>
                </a:lnTo>
                <a:lnTo>
                  <a:pt x="8019" y="64447"/>
                </a:lnTo>
                <a:lnTo>
                  <a:pt x="10463" y="67406"/>
                </a:lnTo>
                <a:lnTo>
                  <a:pt x="13208" y="70150"/>
                </a:lnTo>
                <a:lnTo>
                  <a:pt x="16166" y="72637"/>
                </a:lnTo>
                <a:lnTo>
                  <a:pt x="19382" y="74781"/>
                </a:lnTo>
                <a:lnTo>
                  <a:pt x="22813" y="76668"/>
                </a:lnTo>
                <a:lnTo>
                  <a:pt x="26457" y="78169"/>
                </a:lnTo>
                <a:lnTo>
                  <a:pt x="30231" y="79369"/>
                </a:lnTo>
                <a:lnTo>
                  <a:pt x="34176" y="80184"/>
                </a:lnTo>
                <a:lnTo>
                  <a:pt x="38249" y="80570"/>
                </a:lnTo>
                <a:lnTo>
                  <a:pt x="40307" y="80613"/>
                </a:lnTo>
                <a:lnTo>
                  <a:pt x="40307" y="76882"/>
                </a:lnTo>
                <a:lnTo>
                  <a:pt x="38421" y="76839"/>
                </a:lnTo>
                <a:lnTo>
                  <a:pt x="34733" y="76453"/>
                </a:lnTo>
                <a:lnTo>
                  <a:pt x="31174" y="75724"/>
                </a:lnTo>
                <a:lnTo>
                  <a:pt x="27744" y="74652"/>
                </a:lnTo>
                <a:lnTo>
                  <a:pt x="24485" y="73280"/>
                </a:lnTo>
                <a:lnTo>
                  <a:pt x="21355" y="71565"/>
                </a:lnTo>
                <a:lnTo>
                  <a:pt x="18439" y="69593"/>
                </a:lnTo>
                <a:lnTo>
                  <a:pt x="15738" y="67363"/>
                </a:lnTo>
                <a:lnTo>
                  <a:pt x="13251" y="64876"/>
                </a:lnTo>
                <a:lnTo>
                  <a:pt x="11021" y="62175"/>
                </a:lnTo>
                <a:lnTo>
                  <a:pt x="9048" y="59259"/>
                </a:lnTo>
                <a:lnTo>
                  <a:pt x="7376" y="56172"/>
                </a:lnTo>
                <a:lnTo>
                  <a:pt x="5961" y="52870"/>
                </a:lnTo>
                <a:lnTo>
                  <a:pt x="4889" y="49440"/>
                </a:lnTo>
                <a:lnTo>
                  <a:pt x="4160" y="45881"/>
                </a:lnTo>
                <a:lnTo>
                  <a:pt x="3774" y="42193"/>
                </a:lnTo>
                <a:lnTo>
                  <a:pt x="3774" y="40306"/>
                </a:lnTo>
                <a:lnTo>
                  <a:pt x="3774" y="38420"/>
                </a:lnTo>
                <a:lnTo>
                  <a:pt x="4160" y="34732"/>
                </a:lnTo>
                <a:lnTo>
                  <a:pt x="4889" y="31173"/>
                </a:lnTo>
                <a:lnTo>
                  <a:pt x="5961" y="27743"/>
                </a:lnTo>
                <a:lnTo>
                  <a:pt x="7376" y="24441"/>
                </a:lnTo>
                <a:lnTo>
                  <a:pt x="9048" y="21354"/>
                </a:lnTo>
                <a:lnTo>
                  <a:pt x="11021" y="18438"/>
                </a:lnTo>
                <a:lnTo>
                  <a:pt x="13251" y="15737"/>
                </a:lnTo>
                <a:lnTo>
                  <a:pt x="15738" y="13250"/>
                </a:lnTo>
                <a:lnTo>
                  <a:pt x="18439" y="11020"/>
                </a:lnTo>
                <a:lnTo>
                  <a:pt x="21355" y="9048"/>
                </a:lnTo>
                <a:lnTo>
                  <a:pt x="24485" y="7332"/>
                </a:lnTo>
                <a:lnTo>
                  <a:pt x="27744" y="5960"/>
                </a:lnTo>
                <a:lnTo>
                  <a:pt x="31174" y="4888"/>
                </a:lnTo>
                <a:lnTo>
                  <a:pt x="34733" y="4159"/>
                </a:lnTo>
                <a:lnTo>
                  <a:pt x="38421" y="3773"/>
                </a:lnTo>
                <a:lnTo>
                  <a:pt x="40307" y="3731"/>
                </a:lnTo>
                <a:lnTo>
                  <a:pt x="403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27" name="Google Shape;515;p36">
            <a:extLst>
              <a:ext uri="{FF2B5EF4-FFF2-40B4-BE49-F238E27FC236}">
                <a16:creationId xmlns:a16="http://schemas.microsoft.com/office/drawing/2014/main" id="{C083E520-AC97-2187-8303-BFD44CFF2A95}"/>
              </a:ext>
            </a:extLst>
          </p:cNvPr>
          <p:cNvSpPr/>
          <p:nvPr/>
        </p:nvSpPr>
        <p:spPr>
          <a:xfrm>
            <a:off x="3886389" y="2494295"/>
            <a:ext cx="1059073" cy="1068056"/>
          </a:xfrm>
          <a:custGeom>
            <a:avLst/>
            <a:gdLst/>
            <a:ahLst/>
            <a:cxnLst/>
            <a:rect l="l" t="t" r="r" b="b"/>
            <a:pathLst>
              <a:path w="46911" h="40222" extrusionOk="0">
                <a:moveTo>
                  <a:pt x="46910" y="1"/>
                </a:moveTo>
                <a:lnTo>
                  <a:pt x="44466" y="215"/>
                </a:lnTo>
                <a:lnTo>
                  <a:pt x="39749" y="1073"/>
                </a:lnTo>
                <a:lnTo>
                  <a:pt x="35333" y="2359"/>
                </a:lnTo>
                <a:lnTo>
                  <a:pt x="31173" y="4031"/>
                </a:lnTo>
                <a:lnTo>
                  <a:pt x="27272" y="6047"/>
                </a:lnTo>
                <a:lnTo>
                  <a:pt x="23584" y="8319"/>
                </a:lnTo>
                <a:lnTo>
                  <a:pt x="20196" y="10849"/>
                </a:lnTo>
                <a:lnTo>
                  <a:pt x="17023" y="13508"/>
                </a:lnTo>
                <a:lnTo>
                  <a:pt x="14108" y="16338"/>
                </a:lnTo>
                <a:lnTo>
                  <a:pt x="11449" y="19210"/>
                </a:lnTo>
                <a:lnTo>
                  <a:pt x="7847" y="23498"/>
                </a:lnTo>
                <a:lnTo>
                  <a:pt x="4031" y="28987"/>
                </a:lnTo>
                <a:lnTo>
                  <a:pt x="1115" y="33746"/>
                </a:lnTo>
                <a:lnTo>
                  <a:pt x="86" y="35676"/>
                </a:lnTo>
                <a:lnTo>
                  <a:pt x="0" y="36019"/>
                </a:lnTo>
                <a:lnTo>
                  <a:pt x="2016" y="40221"/>
                </a:lnTo>
                <a:lnTo>
                  <a:pt x="2573" y="39063"/>
                </a:lnTo>
                <a:lnTo>
                  <a:pt x="4631" y="35204"/>
                </a:lnTo>
                <a:lnTo>
                  <a:pt x="7890" y="29973"/>
                </a:lnTo>
                <a:lnTo>
                  <a:pt x="11149" y="25514"/>
                </a:lnTo>
                <a:lnTo>
                  <a:pt x="13636" y="22426"/>
                </a:lnTo>
                <a:lnTo>
                  <a:pt x="16466" y="19339"/>
                </a:lnTo>
                <a:lnTo>
                  <a:pt x="19553" y="16338"/>
                </a:lnTo>
                <a:lnTo>
                  <a:pt x="22941" y="13508"/>
                </a:lnTo>
                <a:lnTo>
                  <a:pt x="26628" y="10849"/>
                </a:lnTo>
                <a:lnTo>
                  <a:pt x="30616" y="8491"/>
                </a:lnTo>
                <a:lnTo>
                  <a:pt x="34904" y="6518"/>
                </a:lnTo>
                <a:lnTo>
                  <a:pt x="39449" y="5018"/>
                </a:lnTo>
                <a:lnTo>
                  <a:pt x="44337" y="3988"/>
                </a:lnTo>
                <a:lnTo>
                  <a:pt x="46910" y="3731"/>
                </a:lnTo>
                <a:lnTo>
                  <a:pt x="4691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29" name="Google Shape;517;p36">
            <a:extLst>
              <a:ext uri="{FF2B5EF4-FFF2-40B4-BE49-F238E27FC236}">
                <a16:creationId xmlns:a16="http://schemas.microsoft.com/office/drawing/2014/main" id="{02270941-18D7-5E10-E379-D2B8A449676B}"/>
              </a:ext>
            </a:extLst>
          </p:cNvPr>
          <p:cNvSpPr/>
          <p:nvPr/>
        </p:nvSpPr>
        <p:spPr>
          <a:xfrm>
            <a:off x="3580558" y="3366577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1459" y="1"/>
                </a:moveTo>
                <a:lnTo>
                  <a:pt x="8019" y="7976"/>
                </a:lnTo>
                <a:lnTo>
                  <a:pt x="1" y="14537"/>
                </a:lnTo>
              </a:path>
            </a:pathLst>
          </a:custGeom>
          <a:solidFill>
            <a:schemeClr val="accent4"/>
          </a:solidFill>
          <a:ln w="804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31" name="Google Shape;519;p36">
            <a:extLst>
              <a:ext uri="{FF2B5EF4-FFF2-40B4-BE49-F238E27FC236}">
                <a16:creationId xmlns:a16="http://schemas.microsoft.com/office/drawing/2014/main" id="{922C5246-AFC3-3298-67F3-7A1441DB39B2}"/>
              </a:ext>
            </a:extLst>
          </p:cNvPr>
          <p:cNvSpPr/>
          <p:nvPr/>
        </p:nvSpPr>
        <p:spPr>
          <a:xfrm flipV="1">
            <a:off x="3752720" y="5861337"/>
            <a:ext cx="258906" cy="469348"/>
          </a:xfrm>
          <a:custGeom>
            <a:avLst/>
            <a:gdLst/>
            <a:ahLst/>
            <a:cxnLst/>
            <a:rect l="l" t="t" r="r" b="b"/>
            <a:pathLst>
              <a:path w="8019" h="14537" fill="none" extrusionOk="0">
                <a:moveTo>
                  <a:pt x="6561" y="1"/>
                </a:moveTo>
                <a:lnTo>
                  <a:pt x="0" y="7976"/>
                </a:lnTo>
                <a:lnTo>
                  <a:pt x="8019" y="14537"/>
                </a:lnTo>
              </a:path>
            </a:pathLst>
          </a:custGeom>
          <a:solidFill>
            <a:srgbClr val="00B0F0"/>
          </a:solidFill>
          <a:ln w="8040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5AF52F-E098-A600-3A87-3287D1279D67}"/>
              </a:ext>
            </a:extLst>
          </p:cNvPr>
          <p:cNvSpPr txBox="1"/>
          <p:nvPr/>
        </p:nvSpPr>
        <p:spPr>
          <a:xfrm>
            <a:off x="3439061" y="4522728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Inner</a:t>
            </a:r>
          </a:p>
          <a:p>
            <a:r>
              <a:rPr lang="it-IT" dirty="0">
                <a:latin typeface="Amelia" panose="02000503040000020004" pitchFamily="50" charset="0"/>
              </a:rPr>
              <a:t>Loop</a:t>
            </a:r>
          </a:p>
        </p:txBody>
      </p:sp>
      <p:sp>
        <p:nvSpPr>
          <p:cNvPr id="3" name="Google Shape;512;p36">
            <a:extLst>
              <a:ext uri="{FF2B5EF4-FFF2-40B4-BE49-F238E27FC236}">
                <a16:creationId xmlns:a16="http://schemas.microsoft.com/office/drawing/2014/main" id="{A2BB1829-7E25-4491-B8B3-919F2CD5F262}"/>
              </a:ext>
            </a:extLst>
          </p:cNvPr>
          <p:cNvSpPr/>
          <p:nvPr/>
        </p:nvSpPr>
        <p:spPr>
          <a:xfrm flipV="1">
            <a:off x="8453941" y="3330232"/>
            <a:ext cx="1407981" cy="2604100"/>
          </a:xfrm>
          <a:custGeom>
            <a:avLst/>
            <a:gdLst/>
            <a:ahLst/>
            <a:cxnLst/>
            <a:rect l="l" t="t" r="r" b="b"/>
            <a:pathLst>
              <a:path w="43609" h="80656" extrusionOk="0">
                <a:moveTo>
                  <a:pt x="3302" y="0"/>
                </a:moveTo>
                <a:lnTo>
                  <a:pt x="3302" y="43"/>
                </a:lnTo>
                <a:lnTo>
                  <a:pt x="1630" y="43"/>
                </a:lnTo>
                <a:lnTo>
                  <a:pt x="0" y="172"/>
                </a:lnTo>
                <a:lnTo>
                  <a:pt x="0" y="3902"/>
                </a:lnTo>
                <a:lnTo>
                  <a:pt x="1630" y="3774"/>
                </a:lnTo>
                <a:lnTo>
                  <a:pt x="3302" y="3774"/>
                </a:lnTo>
                <a:lnTo>
                  <a:pt x="5188" y="3816"/>
                </a:lnTo>
                <a:lnTo>
                  <a:pt x="8876" y="4159"/>
                </a:lnTo>
                <a:lnTo>
                  <a:pt x="12435" y="4888"/>
                </a:lnTo>
                <a:lnTo>
                  <a:pt x="15865" y="5960"/>
                </a:lnTo>
                <a:lnTo>
                  <a:pt x="19167" y="7375"/>
                </a:lnTo>
                <a:lnTo>
                  <a:pt x="22254" y="9048"/>
                </a:lnTo>
                <a:lnTo>
                  <a:pt x="25170" y="11020"/>
                </a:lnTo>
                <a:lnTo>
                  <a:pt x="27871" y="13250"/>
                </a:lnTo>
                <a:lnTo>
                  <a:pt x="30358" y="15737"/>
                </a:lnTo>
                <a:lnTo>
                  <a:pt x="32588" y="18438"/>
                </a:lnTo>
                <a:lnTo>
                  <a:pt x="34561" y="21354"/>
                </a:lnTo>
                <a:lnTo>
                  <a:pt x="36276" y="24484"/>
                </a:lnTo>
                <a:lnTo>
                  <a:pt x="37648" y="27743"/>
                </a:lnTo>
                <a:lnTo>
                  <a:pt x="38720" y="31173"/>
                </a:lnTo>
                <a:lnTo>
                  <a:pt x="39449" y="34775"/>
                </a:lnTo>
                <a:lnTo>
                  <a:pt x="39835" y="38463"/>
                </a:lnTo>
                <a:lnTo>
                  <a:pt x="39835" y="40349"/>
                </a:lnTo>
                <a:lnTo>
                  <a:pt x="39835" y="42236"/>
                </a:lnTo>
                <a:lnTo>
                  <a:pt x="39449" y="45924"/>
                </a:lnTo>
                <a:lnTo>
                  <a:pt x="38720" y="49483"/>
                </a:lnTo>
                <a:lnTo>
                  <a:pt x="37648" y="52913"/>
                </a:lnTo>
                <a:lnTo>
                  <a:pt x="36276" y="56172"/>
                </a:lnTo>
                <a:lnTo>
                  <a:pt x="34561" y="59302"/>
                </a:lnTo>
                <a:lnTo>
                  <a:pt x="32588" y="62218"/>
                </a:lnTo>
                <a:lnTo>
                  <a:pt x="30358" y="64919"/>
                </a:lnTo>
                <a:lnTo>
                  <a:pt x="27871" y="67406"/>
                </a:lnTo>
                <a:lnTo>
                  <a:pt x="25170" y="69636"/>
                </a:lnTo>
                <a:lnTo>
                  <a:pt x="22254" y="71608"/>
                </a:lnTo>
                <a:lnTo>
                  <a:pt x="19167" y="73323"/>
                </a:lnTo>
                <a:lnTo>
                  <a:pt x="15865" y="74695"/>
                </a:lnTo>
                <a:lnTo>
                  <a:pt x="12435" y="75767"/>
                </a:lnTo>
                <a:lnTo>
                  <a:pt x="8876" y="76496"/>
                </a:lnTo>
                <a:lnTo>
                  <a:pt x="5188" y="76882"/>
                </a:lnTo>
                <a:lnTo>
                  <a:pt x="1630" y="76882"/>
                </a:lnTo>
                <a:lnTo>
                  <a:pt x="0" y="76754"/>
                </a:lnTo>
                <a:lnTo>
                  <a:pt x="0" y="80527"/>
                </a:lnTo>
                <a:lnTo>
                  <a:pt x="1630" y="80613"/>
                </a:lnTo>
                <a:lnTo>
                  <a:pt x="3302" y="80656"/>
                </a:lnTo>
                <a:lnTo>
                  <a:pt x="5360" y="80613"/>
                </a:lnTo>
                <a:lnTo>
                  <a:pt x="9434" y="80184"/>
                </a:lnTo>
                <a:lnTo>
                  <a:pt x="13378" y="79412"/>
                </a:lnTo>
                <a:lnTo>
                  <a:pt x="17152" y="78212"/>
                </a:lnTo>
                <a:lnTo>
                  <a:pt x="20796" y="76668"/>
                </a:lnTo>
                <a:lnTo>
                  <a:pt x="24227" y="74824"/>
                </a:lnTo>
                <a:lnTo>
                  <a:pt x="27443" y="72637"/>
                </a:lnTo>
                <a:lnTo>
                  <a:pt x="30401" y="70193"/>
                </a:lnTo>
                <a:lnTo>
                  <a:pt x="33146" y="67449"/>
                </a:lnTo>
                <a:lnTo>
                  <a:pt x="35590" y="64447"/>
                </a:lnTo>
                <a:lnTo>
                  <a:pt x="37777" y="61231"/>
                </a:lnTo>
                <a:lnTo>
                  <a:pt x="39663" y="57801"/>
                </a:lnTo>
                <a:lnTo>
                  <a:pt x="41164" y="54199"/>
                </a:lnTo>
                <a:lnTo>
                  <a:pt x="42365" y="50426"/>
                </a:lnTo>
                <a:lnTo>
                  <a:pt x="43179" y="46481"/>
                </a:lnTo>
                <a:lnTo>
                  <a:pt x="43565" y="42408"/>
                </a:lnTo>
                <a:lnTo>
                  <a:pt x="43608" y="40349"/>
                </a:lnTo>
                <a:lnTo>
                  <a:pt x="43565" y="38248"/>
                </a:lnTo>
                <a:lnTo>
                  <a:pt x="43179" y="34175"/>
                </a:lnTo>
                <a:lnTo>
                  <a:pt x="42365" y="30230"/>
                </a:lnTo>
                <a:lnTo>
                  <a:pt x="41164" y="26457"/>
                </a:lnTo>
                <a:lnTo>
                  <a:pt x="39663" y="22855"/>
                </a:lnTo>
                <a:lnTo>
                  <a:pt x="37777" y="19424"/>
                </a:lnTo>
                <a:lnTo>
                  <a:pt x="35590" y="16208"/>
                </a:lnTo>
                <a:lnTo>
                  <a:pt x="33146" y="13207"/>
                </a:lnTo>
                <a:lnTo>
                  <a:pt x="30401" y="10463"/>
                </a:lnTo>
                <a:lnTo>
                  <a:pt x="27443" y="8019"/>
                </a:lnTo>
                <a:lnTo>
                  <a:pt x="24227" y="5832"/>
                </a:lnTo>
                <a:lnTo>
                  <a:pt x="20796" y="3988"/>
                </a:lnTo>
                <a:lnTo>
                  <a:pt x="17152" y="2444"/>
                </a:lnTo>
                <a:lnTo>
                  <a:pt x="13378" y="1244"/>
                </a:lnTo>
                <a:lnTo>
                  <a:pt x="9434" y="472"/>
                </a:lnTo>
                <a:lnTo>
                  <a:pt x="5360" y="43"/>
                </a:lnTo>
                <a:lnTo>
                  <a:pt x="330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4" name="Google Shape;513;p36">
            <a:extLst>
              <a:ext uri="{FF2B5EF4-FFF2-40B4-BE49-F238E27FC236}">
                <a16:creationId xmlns:a16="http://schemas.microsoft.com/office/drawing/2014/main" id="{3D8A560B-A0FF-5EDC-E0BF-D8120FBB33E1}"/>
              </a:ext>
            </a:extLst>
          </p:cNvPr>
          <p:cNvSpPr/>
          <p:nvPr/>
        </p:nvSpPr>
        <p:spPr>
          <a:xfrm>
            <a:off x="7152537" y="3331620"/>
            <a:ext cx="1301404" cy="2602712"/>
          </a:xfrm>
          <a:custGeom>
            <a:avLst/>
            <a:gdLst/>
            <a:ahLst/>
            <a:cxnLst/>
            <a:rect l="l" t="t" r="r" b="b"/>
            <a:pathLst>
              <a:path w="40308" h="80613" extrusionOk="0">
                <a:moveTo>
                  <a:pt x="38249" y="0"/>
                </a:moveTo>
                <a:lnTo>
                  <a:pt x="34176" y="429"/>
                </a:lnTo>
                <a:lnTo>
                  <a:pt x="30231" y="1244"/>
                </a:lnTo>
                <a:lnTo>
                  <a:pt x="26457" y="2401"/>
                </a:lnTo>
                <a:lnTo>
                  <a:pt x="22813" y="3945"/>
                </a:lnTo>
                <a:lnTo>
                  <a:pt x="19382" y="5789"/>
                </a:lnTo>
                <a:lnTo>
                  <a:pt x="16166" y="7976"/>
                </a:lnTo>
                <a:lnTo>
                  <a:pt x="13208" y="10463"/>
                </a:lnTo>
                <a:lnTo>
                  <a:pt x="10463" y="13164"/>
                </a:lnTo>
                <a:lnTo>
                  <a:pt x="8019" y="16165"/>
                </a:lnTo>
                <a:lnTo>
                  <a:pt x="5833" y="19381"/>
                </a:lnTo>
                <a:lnTo>
                  <a:pt x="3946" y="22812"/>
                </a:lnTo>
                <a:lnTo>
                  <a:pt x="2445" y="26414"/>
                </a:lnTo>
                <a:lnTo>
                  <a:pt x="1244" y="30230"/>
                </a:lnTo>
                <a:lnTo>
                  <a:pt x="430" y="34175"/>
                </a:lnTo>
                <a:lnTo>
                  <a:pt x="44" y="38205"/>
                </a:lnTo>
                <a:lnTo>
                  <a:pt x="1" y="40306"/>
                </a:lnTo>
                <a:lnTo>
                  <a:pt x="44" y="42365"/>
                </a:lnTo>
                <a:lnTo>
                  <a:pt x="430" y="46438"/>
                </a:lnTo>
                <a:lnTo>
                  <a:pt x="1244" y="50383"/>
                </a:lnTo>
                <a:lnTo>
                  <a:pt x="2445" y="54156"/>
                </a:lnTo>
                <a:lnTo>
                  <a:pt x="3946" y="57801"/>
                </a:lnTo>
                <a:lnTo>
                  <a:pt x="5833" y="61231"/>
                </a:lnTo>
                <a:lnTo>
                  <a:pt x="8019" y="64447"/>
                </a:lnTo>
                <a:lnTo>
                  <a:pt x="10463" y="67406"/>
                </a:lnTo>
                <a:lnTo>
                  <a:pt x="13208" y="70150"/>
                </a:lnTo>
                <a:lnTo>
                  <a:pt x="16166" y="72637"/>
                </a:lnTo>
                <a:lnTo>
                  <a:pt x="19382" y="74781"/>
                </a:lnTo>
                <a:lnTo>
                  <a:pt x="22813" y="76668"/>
                </a:lnTo>
                <a:lnTo>
                  <a:pt x="26457" y="78169"/>
                </a:lnTo>
                <a:lnTo>
                  <a:pt x="30231" y="79369"/>
                </a:lnTo>
                <a:lnTo>
                  <a:pt x="34176" y="80184"/>
                </a:lnTo>
                <a:lnTo>
                  <a:pt x="38249" y="80570"/>
                </a:lnTo>
                <a:lnTo>
                  <a:pt x="40307" y="80613"/>
                </a:lnTo>
                <a:lnTo>
                  <a:pt x="40307" y="76882"/>
                </a:lnTo>
                <a:lnTo>
                  <a:pt x="38421" y="76839"/>
                </a:lnTo>
                <a:lnTo>
                  <a:pt x="34733" y="76453"/>
                </a:lnTo>
                <a:lnTo>
                  <a:pt x="31174" y="75724"/>
                </a:lnTo>
                <a:lnTo>
                  <a:pt x="27744" y="74652"/>
                </a:lnTo>
                <a:lnTo>
                  <a:pt x="24485" y="73280"/>
                </a:lnTo>
                <a:lnTo>
                  <a:pt x="21355" y="71565"/>
                </a:lnTo>
                <a:lnTo>
                  <a:pt x="18439" y="69593"/>
                </a:lnTo>
                <a:lnTo>
                  <a:pt x="15738" y="67363"/>
                </a:lnTo>
                <a:lnTo>
                  <a:pt x="13251" y="64876"/>
                </a:lnTo>
                <a:lnTo>
                  <a:pt x="11021" y="62175"/>
                </a:lnTo>
                <a:lnTo>
                  <a:pt x="9048" y="59259"/>
                </a:lnTo>
                <a:lnTo>
                  <a:pt x="7376" y="56172"/>
                </a:lnTo>
                <a:lnTo>
                  <a:pt x="5961" y="52870"/>
                </a:lnTo>
                <a:lnTo>
                  <a:pt x="4889" y="49440"/>
                </a:lnTo>
                <a:lnTo>
                  <a:pt x="4160" y="45881"/>
                </a:lnTo>
                <a:lnTo>
                  <a:pt x="3774" y="42193"/>
                </a:lnTo>
                <a:lnTo>
                  <a:pt x="3774" y="40306"/>
                </a:lnTo>
                <a:lnTo>
                  <a:pt x="3774" y="38420"/>
                </a:lnTo>
                <a:lnTo>
                  <a:pt x="4160" y="34732"/>
                </a:lnTo>
                <a:lnTo>
                  <a:pt x="4889" y="31173"/>
                </a:lnTo>
                <a:lnTo>
                  <a:pt x="5961" y="27743"/>
                </a:lnTo>
                <a:lnTo>
                  <a:pt x="7376" y="24441"/>
                </a:lnTo>
                <a:lnTo>
                  <a:pt x="9048" y="21354"/>
                </a:lnTo>
                <a:lnTo>
                  <a:pt x="11021" y="18438"/>
                </a:lnTo>
                <a:lnTo>
                  <a:pt x="13251" y="15737"/>
                </a:lnTo>
                <a:lnTo>
                  <a:pt x="15738" y="13250"/>
                </a:lnTo>
                <a:lnTo>
                  <a:pt x="18439" y="11020"/>
                </a:lnTo>
                <a:lnTo>
                  <a:pt x="21355" y="9048"/>
                </a:lnTo>
                <a:lnTo>
                  <a:pt x="24485" y="7332"/>
                </a:lnTo>
                <a:lnTo>
                  <a:pt x="27744" y="5960"/>
                </a:lnTo>
                <a:lnTo>
                  <a:pt x="31174" y="4888"/>
                </a:lnTo>
                <a:lnTo>
                  <a:pt x="34733" y="4159"/>
                </a:lnTo>
                <a:lnTo>
                  <a:pt x="38421" y="3773"/>
                </a:lnTo>
                <a:lnTo>
                  <a:pt x="40307" y="3731"/>
                </a:lnTo>
                <a:lnTo>
                  <a:pt x="40307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5" name="Google Shape;517;p36">
            <a:extLst>
              <a:ext uri="{FF2B5EF4-FFF2-40B4-BE49-F238E27FC236}">
                <a16:creationId xmlns:a16="http://schemas.microsoft.com/office/drawing/2014/main" id="{CF529563-9823-0E79-6475-455EF4DCE5E7}"/>
              </a:ext>
            </a:extLst>
          </p:cNvPr>
          <p:cNvSpPr/>
          <p:nvPr/>
        </p:nvSpPr>
        <p:spPr>
          <a:xfrm>
            <a:off x="8229666" y="3150228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1459" y="1"/>
                </a:moveTo>
                <a:lnTo>
                  <a:pt x="8019" y="7976"/>
                </a:lnTo>
                <a:lnTo>
                  <a:pt x="1" y="14537"/>
                </a:lnTo>
              </a:path>
            </a:pathLst>
          </a:custGeom>
          <a:solidFill>
            <a:srgbClr val="FFFF00"/>
          </a:solidFill>
          <a:ln w="80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6" name="Google Shape;519;p36">
            <a:extLst>
              <a:ext uri="{FF2B5EF4-FFF2-40B4-BE49-F238E27FC236}">
                <a16:creationId xmlns:a16="http://schemas.microsoft.com/office/drawing/2014/main" id="{30B4E888-164E-51AB-7439-FB39509E8780}"/>
              </a:ext>
            </a:extLst>
          </p:cNvPr>
          <p:cNvSpPr/>
          <p:nvPr/>
        </p:nvSpPr>
        <p:spPr>
          <a:xfrm flipV="1">
            <a:off x="8401828" y="5644988"/>
            <a:ext cx="258906" cy="469348"/>
          </a:xfrm>
          <a:custGeom>
            <a:avLst/>
            <a:gdLst/>
            <a:ahLst/>
            <a:cxnLst/>
            <a:rect l="l" t="t" r="r" b="b"/>
            <a:pathLst>
              <a:path w="8019" h="14537" fill="none" extrusionOk="0">
                <a:moveTo>
                  <a:pt x="6561" y="1"/>
                </a:moveTo>
                <a:lnTo>
                  <a:pt x="0" y="7976"/>
                </a:lnTo>
                <a:lnTo>
                  <a:pt x="8019" y="14537"/>
                </a:lnTo>
              </a:path>
            </a:pathLst>
          </a:custGeom>
          <a:solidFill>
            <a:srgbClr val="00B0F0"/>
          </a:solidFill>
          <a:ln w="80400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000F54-139F-9460-AA2B-DD1330515F0D}"/>
              </a:ext>
            </a:extLst>
          </p:cNvPr>
          <p:cNvSpPr txBox="1"/>
          <p:nvPr/>
        </p:nvSpPr>
        <p:spPr>
          <a:xfrm>
            <a:off x="8135802" y="4365424"/>
            <a:ext cx="736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Amelia" panose="02000503040000020004" pitchFamily="50" charset="0"/>
              </a:rPr>
              <a:t>Outer</a:t>
            </a:r>
          </a:p>
          <a:p>
            <a:r>
              <a:rPr lang="it-IT">
                <a:latin typeface="Amelia" panose="02000503040000020004" pitchFamily="50" charset="0"/>
              </a:rPr>
              <a:t>Loop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8A9F53-C8F5-3B4C-FF1B-5634AF8D32D2}"/>
              </a:ext>
            </a:extLst>
          </p:cNvPr>
          <p:cNvSpPr txBox="1"/>
          <p:nvPr/>
        </p:nvSpPr>
        <p:spPr>
          <a:xfrm>
            <a:off x="5817114" y="481655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Amelia" panose="02000503040000020004" pitchFamily="50" charset="0"/>
              </a:rPr>
              <a:t>PR</a:t>
            </a:r>
          </a:p>
        </p:txBody>
      </p:sp>
      <p:sp>
        <p:nvSpPr>
          <p:cNvPr id="10" name="Google Shape;512;p36">
            <a:extLst>
              <a:ext uri="{FF2B5EF4-FFF2-40B4-BE49-F238E27FC236}">
                <a16:creationId xmlns:a16="http://schemas.microsoft.com/office/drawing/2014/main" id="{78737E20-C43E-69B7-492D-74B3E0B4E1FA}"/>
              </a:ext>
            </a:extLst>
          </p:cNvPr>
          <p:cNvSpPr/>
          <p:nvPr/>
        </p:nvSpPr>
        <p:spPr>
          <a:xfrm flipV="1">
            <a:off x="6058845" y="671781"/>
            <a:ext cx="1407981" cy="2604100"/>
          </a:xfrm>
          <a:custGeom>
            <a:avLst/>
            <a:gdLst/>
            <a:ahLst/>
            <a:cxnLst/>
            <a:rect l="l" t="t" r="r" b="b"/>
            <a:pathLst>
              <a:path w="43609" h="80656" extrusionOk="0">
                <a:moveTo>
                  <a:pt x="3302" y="0"/>
                </a:moveTo>
                <a:lnTo>
                  <a:pt x="3302" y="43"/>
                </a:lnTo>
                <a:lnTo>
                  <a:pt x="1630" y="43"/>
                </a:lnTo>
                <a:lnTo>
                  <a:pt x="0" y="172"/>
                </a:lnTo>
                <a:lnTo>
                  <a:pt x="0" y="3902"/>
                </a:lnTo>
                <a:lnTo>
                  <a:pt x="1630" y="3774"/>
                </a:lnTo>
                <a:lnTo>
                  <a:pt x="3302" y="3774"/>
                </a:lnTo>
                <a:lnTo>
                  <a:pt x="5188" y="3816"/>
                </a:lnTo>
                <a:lnTo>
                  <a:pt x="8876" y="4159"/>
                </a:lnTo>
                <a:lnTo>
                  <a:pt x="12435" y="4888"/>
                </a:lnTo>
                <a:lnTo>
                  <a:pt x="15865" y="5960"/>
                </a:lnTo>
                <a:lnTo>
                  <a:pt x="19167" y="7375"/>
                </a:lnTo>
                <a:lnTo>
                  <a:pt x="22254" y="9048"/>
                </a:lnTo>
                <a:lnTo>
                  <a:pt x="25170" y="11020"/>
                </a:lnTo>
                <a:lnTo>
                  <a:pt x="27871" y="13250"/>
                </a:lnTo>
                <a:lnTo>
                  <a:pt x="30358" y="15737"/>
                </a:lnTo>
                <a:lnTo>
                  <a:pt x="32588" y="18438"/>
                </a:lnTo>
                <a:lnTo>
                  <a:pt x="34561" y="21354"/>
                </a:lnTo>
                <a:lnTo>
                  <a:pt x="36276" y="24484"/>
                </a:lnTo>
                <a:lnTo>
                  <a:pt x="37648" y="27743"/>
                </a:lnTo>
                <a:lnTo>
                  <a:pt x="38720" y="31173"/>
                </a:lnTo>
                <a:lnTo>
                  <a:pt x="39449" y="34775"/>
                </a:lnTo>
                <a:lnTo>
                  <a:pt x="39835" y="38463"/>
                </a:lnTo>
                <a:lnTo>
                  <a:pt x="39835" y="40349"/>
                </a:lnTo>
                <a:lnTo>
                  <a:pt x="39835" y="42236"/>
                </a:lnTo>
                <a:lnTo>
                  <a:pt x="39449" y="45924"/>
                </a:lnTo>
                <a:lnTo>
                  <a:pt x="38720" y="49483"/>
                </a:lnTo>
                <a:lnTo>
                  <a:pt x="37648" y="52913"/>
                </a:lnTo>
                <a:lnTo>
                  <a:pt x="36276" y="56172"/>
                </a:lnTo>
                <a:lnTo>
                  <a:pt x="34561" y="59302"/>
                </a:lnTo>
                <a:lnTo>
                  <a:pt x="32588" y="62218"/>
                </a:lnTo>
                <a:lnTo>
                  <a:pt x="30358" y="64919"/>
                </a:lnTo>
                <a:lnTo>
                  <a:pt x="27871" y="67406"/>
                </a:lnTo>
                <a:lnTo>
                  <a:pt x="25170" y="69636"/>
                </a:lnTo>
                <a:lnTo>
                  <a:pt x="22254" y="71608"/>
                </a:lnTo>
                <a:lnTo>
                  <a:pt x="19167" y="73323"/>
                </a:lnTo>
                <a:lnTo>
                  <a:pt x="15865" y="74695"/>
                </a:lnTo>
                <a:lnTo>
                  <a:pt x="12435" y="75767"/>
                </a:lnTo>
                <a:lnTo>
                  <a:pt x="8876" y="76496"/>
                </a:lnTo>
                <a:lnTo>
                  <a:pt x="5188" y="76882"/>
                </a:lnTo>
                <a:lnTo>
                  <a:pt x="1630" y="76882"/>
                </a:lnTo>
                <a:lnTo>
                  <a:pt x="0" y="76754"/>
                </a:lnTo>
                <a:lnTo>
                  <a:pt x="0" y="80527"/>
                </a:lnTo>
                <a:lnTo>
                  <a:pt x="1630" y="80613"/>
                </a:lnTo>
                <a:lnTo>
                  <a:pt x="3302" y="80656"/>
                </a:lnTo>
                <a:lnTo>
                  <a:pt x="5360" y="80613"/>
                </a:lnTo>
                <a:lnTo>
                  <a:pt x="9434" y="80184"/>
                </a:lnTo>
                <a:lnTo>
                  <a:pt x="13378" y="79412"/>
                </a:lnTo>
                <a:lnTo>
                  <a:pt x="17152" y="78212"/>
                </a:lnTo>
                <a:lnTo>
                  <a:pt x="20796" y="76668"/>
                </a:lnTo>
                <a:lnTo>
                  <a:pt x="24227" y="74824"/>
                </a:lnTo>
                <a:lnTo>
                  <a:pt x="27443" y="72637"/>
                </a:lnTo>
                <a:lnTo>
                  <a:pt x="30401" y="70193"/>
                </a:lnTo>
                <a:lnTo>
                  <a:pt x="33146" y="67449"/>
                </a:lnTo>
                <a:lnTo>
                  <a:pt x="35590" y="64447"/>
                </a:lnTo>
                <a:lnTo>
                  <a:pt x="37777" y="61231"/>
                </a:lnTo>
                <a:lnTo>
                  <a:pt x="39663" y="57801"/>
                </a:lnTo>
                <a:lnTo>
                  <a:pt x="41164" y="54199"/>
                </a:lnTo>
                <a:lnTo>
                  <a:pt x="42365" y="50426"/>
                </a:lnTo>
                <a:lnTo>
                  <a:pt x="43179" y="46481"/>
                </a:lnTo>
                <a:lnTo>
                  <a:pt x="43565" y="42408"/>
                </a:lnTo>
                <a:lnTo>
                  <a:pt x="43608" y="40349"/>
                </a:lnTo>
                <a:lnTo>
                  <a:pt x="43565" y="38248"/>
                </a:lnTo>
                <a:lnTo>
                  <a:pt x="43179" y="34175"/>
                </a:lnTo>
                <a:lnTo>
                  <a:pt x="42365" y="30230"/>
                </a:lnTo>
                <a:lnTo>
                  <a:pt x="41164" y="26457"/>
                </a:lnTo>
                <a:lnTo>
                  <a:pt x="39663" y="22855"/>
                </a:lnTo>
                <a:lnTo>
                  <a:pt x="37777" y="19424"/>
                </a:lnTo>
                <a:lnTo>
                  <a:pt x="35590" y="16208"/>
                </a:lnTo>
                <a:lnTo>
                  <a:pt x="33146" y="13207"/>
                </a:lnTo>
                <a:lnTo>
                  <a:pt x="30401" y="10463"/>
                </a:lnTo>
                <a:lnTo>
                  <a:pt x="27443" y="8019"/>
                </a:lnTo>
                <a:lnTo>
                  <a:pt x="24227" y="5832"/>
                </a:lnTo>
                <a:lnTo>
                  <a:pt x="20796" y="3988"/>
                </a:lnTo>
                <a:lnTo>
                  <a:pt x="17152" y="2444"/>
                </a:lnTo>
                <a:lnTo>
                  <a:pt x="13378" y="1244"/>
                </a:lnTo>
                <a:lnTo>
                  <a:pt x="9434" y="472"/>
                </a:lnTo>
                <a:lnTo>
                  <a:pt x="5360" y="43"/>
                </a:lnTo>
                <a:lnTo>
                  <a:pt x="3302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11" name="Google Shape;513;p36">
            <a:extLst>
              <a:ext uri="{FF2B5EF4-FFF2-40B4-BE49-F238E27FC236}">
                <a16:creationId xmlns:a16="http://schemas.microsoft.com/office/drawing/2014/main" id="{C6AD9470-205A-1269-DFF3-7A4ECB4C2FEB}"/>
              </a:ext>
            </a:extLst>
          </p:cNvPr>
          <p:cNvSpPr/>
          <p:nvPr/>
        </p:nvSpPr>
        <p:spPr>
          <a:xfrm>
            <a:off x="4757441" y="673169"/>
            <a:ext cx="1301404" cy="2602712"/>
          </a:xfrm>
          <a:custGeom>
            <a:avLst/>
            <a:gdLst/>
            <a:ahLst/>
            <a:cxnLst/>
            <a:rect l="l" t="t" r="r" b="b"/>
            <a:pathLst>
              <a:path w="40308" h="80613" extrusionOk="0">
                <a:moveTo>
                  <a:pt x="38249" y="0"/>
                </a:moveTo>
                <a:lnTo>
                  <a:pt x="34176" y="429"/>
                </a:lnTo>
                <a:lnTo>
                  <a:pt x="30231" y="1244"/>
                </a:lnTo>
                <a:lnTo>
                  <a:pt x="26457" y="2401"/>
                </a:lnTo>
                <a:lnTo>
                  <a:pt x="22813" y="3945"/>
                </a:lnTo>
                <a:lnTo>
                  <a:pt x="19382" y="5789"/>
                </a:lnTo>
                <a:lnTo>
                  <a:pt x="16166" y="7976"/>
                </a:lnTo>
                <a:lnTo>
                  <a:pt x="13208" y="10463"/>
                </a:lnTo>
                <a:lnTo>
                  <a:pt x="10463" y="13164"/>
                </a:lnTo>
                <a:lnTo>
                  <a:pt x="8019" y="16165"/>
                </a:lnTo>
                <a:lnTo>
                  <a:pt x="5833" y="19381"/>
                </a:lnTo>
                <a:lnTo>
                  <a:pt x="3946" y="22812"/>
                </a:lnTo>
                <a:lnTo>
                  <a:pt x="2445" y="26414"/>
                </a:lnTo>
                <a:lnTo>
                  <a:pt x="1244" y="30230"/>
                </a:lnTo>
                <a:lnTo>
                  <a:pt x="430" y="34175"/>
                </a:lnTo>
                <a:lnTo>
                  <a:pt x="44" y="38205"/>
                </a:lnTo>
                <a:lnTo>
                  <a:pt x="1" y="40306"/>
                </a:lnTo>
                <a:lnTo>
                  <a:pt x="44" y="42365"/>
                </a:lnTo>
                <a:lnTo>
                  <a:pt x="430" y="46438"/>
                </a:lnTo>
                <a:lnTo>
                  <a:pt x="1244" y="50383"/>
                </a:lnTo>
                <a:lnTo>
                  <a:pt x="2445" y="54156"/>
                </a:lnTo>
                <a:lnTo>
                  <a:pt x="3946" y="57801"/>
                </a:lnTo>
                <a:lnTo>
                  <a:pt x="5833" y="61231"/>
                </a:lnTo>
                <a:lnTo>
                  <a:pt x="8019" y="64447"/>
                </a:lnTo>
                <a:lnTo>
                  <a:pt x="10463" y="67406"/>
                </a:lnTo>
                <a:lnTo>
                  <a:pt x="13208" y="70150"/>
                </a:lnTo>
                <a:lnTo>
                  <a:pt x="16166" y="72637"/>
                </a:lnTo>
                <a:lnTo>
                  <a:pt x="19382" y="74781"/>
                </a:lnTo>
                <a:lnTo>
                  <a:pt x="22813" y="76668"/>
                </a:lnTo>
                <a:lnTo>
                  <a:pt x="26457" y="78169"/>
                </a:lnTo>
                <a:lnTo>
                  <a:pt x="30231" y="79369"/>
                </a:lnTo>
                <a:lnTo>
                  <a:pt x="34176" y="80184"/>
                </a:lnTo>
                <a:lnTo>
                  <a:pt x="38249" y="80570"/>
                </a:lnTo>
                <a:lnTo>
                  <a:pt x="40307" y="80613"/>
                </a:lnTo>
                <a:lnTo>
                  <a:pt x="40307" y="76882"/>
                </a:lnTo>
                <a:lnTo>
                  <a:pt x="38421" y="76839"/>
                </a:lnTo>
                <a:lnTo>
                  <a:pt x="34733" y="76453"/>
                </a:lnTo>
                <a:lnTo>
                  <a:pt x="31174" y="75724"/>
                </a:lnTo>
                <a:lnTo>
                  <a:pt x="27744" y="74652"/>
                </a:lnTo>
                <a:lnTo>
                  <a:pt x="24485" y="73280"/>
                </a:lnTo>
                <a:lnTo>
                  <a:pt x="21355" y="71565"/>
                </a:lnTo>
                <a:lnTo>
                  <a:pt x="18439" y="69593"/>
                </a:lnTo>
                <a:lnTo>
                  <a:pt x="15738" y="67363"/>
                </a:lnTo>
                <a:lnTo>
                  <a:pt x="13251" y="64876"/>
                </a:lnTo>
                <a:lnTo>
                  <a:pt x="11021" y="62175"/>
                </a:lnTo>
                <a:lnTo>
                  <a:pt x="9048" y="59259"/>
                </a:lnTo>
                <a:lnTo>
                  <a:pt x="7376" y="56172"/>
                </a:lnTo>
                <a:lnTo>
                  <a:pt x="5961" y="52870"/>
                </a:lnTo>
                <a:lnTo>
                  <a:pt x="4889" y="49440"/>
                </a:lnTo>
                <a:lnTo>
                  <a:pt x="4160" y="45881"/>
                </a:lnTo>
                <a:lnTo>
                  <a:pt x="3774" y="42193"/>
                </a:lnTo>
                <a:lnTo>
                  <a:pt x="3774" y="40306"/>
                </a:lnTo>
                <a:lnTo>
                  <a:pt x="3774" y="38420"/>
                </a:lnTo>
                <a:lnTo>
                  <a:pt x="4160" y="34732"/>
                </a:lnTo>
                <a:lnTo>
                  <a:pt x="4889" y="31173"/>
                </a:lnTo>
                <a:lnTo>
                  <a:pt x="5961" y="27743"/>
                </a:lnTo>
                <a:lnTo>
                  <a:pt x="7376" y="24441"/>
                </a:lnTo>
                <a:lnTo>
                  <a:pt x="9048" y="21354"/>
                </a:lnTo>
                <a:lnTo>
                  <a:pt x="11021" y="18438"/>
                </a:lnTo>
                <a:lnTo>
                  <a:pt x="13251" y="15737"/>
                </a:lnTo>
                <a:lnTo>
                  <a:pt x="15738" y="13250"/>
                </a:lnTo>
                <a:lnTo>
                  <a:pt x="18439" y="11020"/>
                </a:lnTo>
                <a:lnTo>
                  <a:pt x="21355" y="9048"/>
                </a:lnTo>
                <a:lnTo>
                  <a:pt x="24485" y="7332"/>
                </a:lnTo>
                <a:lnTo>
                  <a:pt x="27744" y="5960"/>
                </a:lnTo>
                <a:lnTo>
                  <a:pt x="31174" y="4888"/>
                </a:lnTo>
                <a:lnTo>
                  <a:pt x="34733" y="4159"/>
                </a:lnTo>
                <a:lnTo>
                  <a:pt x="38421" y="3773"/>
                </a:lnTo>
                <a:lnTo>
                  <a:pt x="40307" y="3731"/>
                </a:lnTo>
                <a:lnTo>
                  <a:pt x="40307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12" name="Google Shape;517;p36">
            <a:extLst>
              <a:ext uri="{FF2B5EF4-FFF2-40B4-BE49-F238E27FC236}">
                <a16:creationId xmlns:a16="http://schemas.microsoft.com/office/drawing/2014/main" id="{C36702A1-A1EE-3324-4311-BB2CDF1DA9E1}"/>
              </a:ext>
            </a:extLst>
          </p:cNvPr>
          <p:cNvSpPr/>
          <p:nvPr/>
        </p:nvSpPr>
        <p:spPr>
          <a:xfrm>
            <a:off x="5834570" y="491777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1459" y="1"/>
                </a:moveTo>
                <a:lnTo>
                  <a:pt x="8019" y="7976"/>
                </a:lnTo>
                <a:lnTo>
                  <a:pt x="1" y="14537"/>
                </a:lnTo>
              </a:path>
            </a:pathLst>
          </a:custGeom>
          <a:solidFill>
            <a:srgbClr val="FFFF00"/>
          </a:solidFill>
          <a:ln w="80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13" name="Google Shape;519;p36">
            <a:extLst>
              <a:ext uri="{FF2B5EF4-FFF2-40B4-BE49-F238E27FC236}">
                <a16:creationId xmlns:a16="http://schemas.microsoft.com/office/drawing/2014/main" id="{5B7CCE98-140F-4F19-8263-9185A36FB14C}"/>
              </a:ext>
            </a:extLst>
          </p:cNvPr>
          <p:cNvSpPr/>
          <p:nvPr/>
        </p:nvSpPr>
        <p:spPr>
          <a:xfrm flipV="1">
            <a:off x="6006732" y="2986537"/>
            <a:ext cx="258906" cy="469348"/>
          </a:xfrm>
          <a:custGeom>
            <a:avLst/>
            <a:gdLst/>
            <a:ahLst/>
            <a:cxnLst/>
            <a:rect l="l" t="t" r="r" b="b"/>
            <a:pathLst>
              <a:path w="8019" h="14537" fill="none" extrusionOk="0">
                <a:moveTo>
                  <a:pt x="6561" y="1"/>
                </a:moveTo>
                <a:lnTo>
                  <a:pt x="0" y="7976"/>
                </a:lnTo>
                <a:lnTo>
                  <a:pt x="8019" y="14537"/>
                </a:lnTo>
              </a:path>
            </a:pathLst>
          </a:custGeom>
          <a:solidFill>
            <a:srgbClr val="00B0F0"/>
          </a:solidFill>
          <a:ln w="80400" cap="rnd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5340ED-8D1D-7D73-BA4F-BBE0EBDA2377}"/>
              </a:ext>
            </a:extLst>
          </p:cNvPr>
          <p:cNvSpPr txBox="1"/>
          <p:nvPr/>
        </p:nvSpPr>
        <p:spPr>
          <a:xfrm>
            <a:off x="5476082" y="1597438"/>
            <a:ext cx="12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Amelia" panose="02000503040000020004" pitchFamily="50" charset="0"/>
              </a:rPr>
              <a:t>Generative</a:t>
            </a:r>
          </a:p>
          <a:p>
            <a:pPr algn="ctr"/>
            <a:r>
              <a:rPr lang="it-IT" dirty="0">
                <a:latin typeface="Amelia" panose="02000503040000020004" pitchFamily="50" charset="0"/>
              </a:rPr>
              <a:t>Loop</a:t>
            </a:r>
          </a:p>
        </p:txBody>
      </p:sp>
      <p:sp>
        <p:nvSpPr>
          <p:cNvPr id="23" name="Google Shape;520;p36">
            <a:extLst>
              <a:ext uri="{FF2B5EF4-FFF2-40B4-BE49-F238E27FC236}">
                <a16:creationId xmlns:a16="http://schemas.microsoft.com/office/drawing/2014/main" id="{9FA913D9-9301-1E01-F1F3-7B819F87D2C0}"/>
              </a:ext>
            </a:extLst>
          </p:cNvPr>
          <p:cNvSpPr/>
          <p:nvPr/>
        </p:nvSpPr>
        <p:spPr>
          <a:xfrm rot="2473013">
            <a:off x="7430274" y="2090927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6561" y="0"/>
                </a:moveTo>
                <a:lnTo>
                  <a:pt x="1" y="7976"/>
                </a:lnTo>
                <a:lnTo>
                  <a:pt x="8019" y="14536"/>
                </a:lnTo>
              </a:path>
            </a:pathLst>
          </a:custGeom>
          <a:noFill/>
          <a:ln w="804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7E09D8C-81E6-4975-4054-821CE09A0938}"/>
              </a:ext>
            </a:extLst>
          </p:cNvPr>
          <p:cNvSpPr txBox="1"/>
          <p:nvPr/>
        </p:nvSpPr>
        <p:spPr>
          <a:xfrm>
            <a:off x="8183189" y="2327667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Trigger</a:t>
            </a:r>
          </a:p>
        </p:txBody>
      </p:sp>
      <p:sp>
        <p:nvSpPr>
          <p:cNvPr id="34" name="Google Shape;520;p36">
            <a:extLst>
              <a:ext uri="{FF2B5EF4-FFF2-40B4-BE49-F238E27FC236}">
                <a16:creationId xmlns:a16="http://schemas.microsoft.com/office/drawing/2014/main" id="{5868E93F-4614-EF30-C7D4-9DADC7DB831B}"/>
              </a:ext>
            </a:extLst>
          </p:cNvPr>
          <p:cNvSpPr/>
          <p:nvPr/>
        </p:nvSpPr>
        <p:spPr>
          <a:xfrm rot="18755909">
            <a:off x="3839252" y="3206043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6561" y="0"/>
                </a:moveTo>
                <a:lnTo>
                  <a:pt x="1" y="7976"/>
                </a:lnTo>
                <a:lnTo>
                  <a:pt x="8019" y="14536"/>
                </a:lnTo>
              </a:path>
            </a:pathLst>
          </a:custGeom>
          <a:noFill/>
          <a:ln w="804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0574483-3CDA-ABB2-AFD8-88896B88435A}"/>
              </a:ext>
            </a:extLst>
          </p:cNvPr>
          <p:cNvSpPr txBox="1"/>
          <p:nvPr/>
        </p:nvSpPr>
        <p:spPr>
          <a:xfrm>
            <a:off x="3846953" y="254331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PR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8500DBD-F406-8C53-E0AD-A63B5B7F2670}"/>
              </a:ext>
            </a:extLst>
          </p:cNvPr>
          <p:cNvSpPr txBox="1"/>
          <p:nvPr/>
        </p:nvSpPr>
        <p:spPr>
          <a:xfrm>
            <a:off x="7423590" y="1371715"/>
            <a:ext cx="151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Amelia" panose="02000503040000020004" pitchFamily="50" charset="0"/>
              </a:rPr>
              <a:t>Recupero dati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EC81613-EF08-6DE2-DAD6-8869603F12FA}"/>
              </a:ext>
            </a:extLst>
          </p:cNvPr>
          <p:cNvSpPr txBox="1"/>
          <p:nvPr/>
        </p:nvSpPr>
        <p:spPr>
          <a:xfrm>
            <a:off x="3448706" y="1154546"/>
            <a:ext cx="1393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melia" panose="02000503040000020004" pitchFamily="50" charset="0"/>
              </a:rPr>
              <a:t>Generazione</a:t>
            </a:r>
          </a:p>
          <a:p>
            <a:r>
              <a:rPr lang="it-IT" dirty="0">
                <a:latin typeface="Amelia" panose="02000503040000020004" pitchFamily="50" charset="0"/>
              </a:rPr>
              <a:t>dati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57506B88-8E12-D1C2-9FC7-79B8B89F7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9783" y="4181271"/>
            <a:ext cx="971550" cy="1171575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64539BF1-B15B-C68E-8D50-4800F2387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4478" y="197866"/>
            <a:ext cx="733425" cy="1171575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AC4DCBE-EBBA-8F7C-F8EA-EDB98945A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6648" y="4257959"/>
            <a:ext cx="733425" cy="1171575"/>
          </a:xfrm>
          <a:prstGeom prst="rect">
            <a:avLst/>
          </a:prstGeom>
        </p:spPr>
      </p:pic>
      <p:sp>
        <p:nvSpPr>
          <p:cNvPr id="32" name="Google Shape;520;p36">
            <a:extLst>
              <a:ext uri="{FF2B5EF4-FFF2-40B4-BE49-F238E27FC236}">
                <a16:creationId xmlns:a16="http://schemas.microsoft.com/office/drawing/2014/main" id="{66AE0686-CC6C-032C-ECB9-2A992B51B54D}"/>
              </a:ext>
            </a:extLst>
          </p:cNvPr>
          <p:cNvSpPr/>
          <p:nvPr/>
        </p:nvSpPr>
        <p:spPr>
          <a:xfrm rot="8913076">
            <a:off x="6945366" y="4666635"/>
            <a:ext cx="258937" cy="469348"/>
          </a:xfrm>
          <a:custGeom>
            <a:avLst/>
            <a:gdLst/>
            <a:ahLst/>
            <a:cxnLst/>
            <a:rect l="l" t="t" r="r" b="b"/>
            <a:pathLst>
              <a:path w="8020" h="14537" fill="none" extrusionOk="0">
                <a:moveTo>
                  <a:pt x="6561" y="0"/>
                </a:moveTo>
                <a:lnTo>
                  <a:pt x="1" y="7976"/>
                </a:lnTo>
                <a:lnTo>
                  <a:pt x="8019" y="14536"/>
                </a:lnTo>
              </a:path>
            </a:pathLst>
          </a:custGeom>
          <a:noFill/>
          <a:ln w="804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elia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8369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416E475-16BB-997E-D6EF-F44A84179E72}"/>
              </a:ext>
            </a:extLst>
          </p:cNvPr>
          <p:cNvSpPr/>
          <p:nvPr/>
        </p:nvSpPr>
        <p:spPr>
          <a:xfrm>
            <a:off x="2171794" y="2619983"/>
            <a:ext cx="8194062" cy="1454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1A06149-1E5B-439B-DA77-CAE7A3F39753}"/>
              </a:ext>
            </a:extLst>
          </p:cNvPr>
          <p:cNvSpPr txBox="1">
            <a:spLocks noChangeAspect="1"/>
          </p:cNvSpPr>
          <p:nvPr/>
        </p:nvSpPr>
        <p:spPr>
          <a:xfrm>
            <a:off x="3784633" y="2733841"/>
            <a:ext cx="462915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dirty="0">
                <a:solidFill>
                  <a:srgbClr val="13A538"/>
                </a:solidFill>
                <a:latin typeface="Amelia Black" panose="02000503040000020004" pitchFamily="50" charset="0"/>
              </a:rPr>
              <a:t>Costi</a:t>
            </a:r>
            <a:endParaRPr lang="en-US" sz="5000" kern="1200" dirty="0">
              <a:solidFill>
                <a:srgbClr val="13A538"/>
              </a:solidFill>
              <a:latin typeface="Amelia Black" panose="02000503040000020004" pitchFamily="50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61ECCB-B390-511F-A1C7-F1E50A3BF2D6}"/>
              </a:ext>
            </a:extLst>
          </p:cNvPr>
          <p:cNvSpPr txBox="1"/>
          <p:nvPr/>
        </p:nvSpPr>
        <p:spPr>
          <a:xfrm>
            <a:off x="3812006" y="3484406"/>
            <a:ext cx="5927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000" b="1" dirty="0">
                <a:latin typeface="Amelia" panose="02000503040000020004" pitchFamily="50" charset="0"/>
              </a:rPr>
              <a:t>U</a:t>
            </a:r>
            <a:r>
              <a:rPr lang="it-IT" sz="2000" b="1" kern="1200" dirty="0">
                <a:latin typeface="Amelia" panose="02000503040000020004" pitchFamily="50" charset="0"/>
              </a:rPr>
              <a:t>tilizzo della </a:t>
            </a:r>
            <a:r>
              <a:rPr lang="it-IT" sz="2000" b="1" kern="1200" dirty="0" err="1">
                <a:latin typeface="Amelia" panose="02000503040000020004" pitchFamily="50" charset="0"/>
              </a:rPr>
              <a:t>platform</a:t>
            </a:r>
            <a:r>
              <a:rPr lang="it-IT" sz="2000" b="1" kern="1200" dirty="0">
                <a:latin typeface="Amelia" panose="02000503040000020004" pitchFamily="50" charset="0"/>
              </a:rPr>
              <a:t> nei momenti morti (notte)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CEFB2-983B-C64B-15A9-993607E5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6" y="452587"/>
            <a:ext cx="11293503" cy="596985"/>
          </a:xfrm>
        </p:spPr>
        <p:txBody>
          <a:bodyPr/>
          <a:lstStyle/>
          <a:p>
            <a:r>
              <a:rPr lang="en-US" dirty="0" err="1">
                <a:latin typeface="Amelia Black" panose="02000503040000020004" pitchFamily="50" charset="0"/>
              </a:rPr>
              <a:t>Requisiti</a:t>
            </a:r>
            <a:endParaRPr lang="en-US" dirty="0">
              <a:latin typeface="Amelia Black" panose="02000503040000020004" pitchFamily="50" charset="0"/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8C78900B-1908-D50C-1E2D-6A38ECA53659}"/>
              </a:ext>
            </a:extLst>
          </p:cNvPr>
          <p:cNvSpPr>
            <a:spLocks noChangeAspect="1"/>
          </p:cNvSpPr>
          <p:nvPr/>
        </p:nvSpPr>
        <p:spPr>
          <a:xfrm>
            <a:off x="1981786" y="2519665"/>
            <a:ext cx="1640212" cy="16402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2A47507-47AC-EC41-989D-5D96C0DDEB98}"/>
              </a:ext>
            </a:extLst>
          </p:cNvPr>
          <p:cNvSpPr>
            <a:spLocks noChangeAspect="1"/>
          </p:cNvSpPr>
          <p:nvPr/>
        </p:nvSpPr>
        <p:spPr>
          <a:xfrm>
            <a:off x="1506184" y="2230835"/>
            <a:ext cx="847177" cy="847177"/>
          </a:xfrm>
          <a:prstGeom prst="ellipse">
            <a:avLst/>
          </a:prstGeom>
          <a:solidFill>
            <a:schemeClr val="bg1"/>
          </a:solidFill>
          <a:ln w="38100">
            <a:solidFill>
              <a:srgbClr val="13A5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FDFF17-D56C-0521-6018-CD0D37BAF930}"/>
              </a:ext>
            </a:extLst>
          </p:cNvPr>
          <p:cNvSpPr txBox="1">
            <a:spLocks noChangeAspect="1"/>
          </p:cNvSpPr>
          <p:nvPr/>
        </p:nvSpPr>
        <p:spPr>
          <a:xfrm>
            <a:off x="1488294" y="2216816"/>
            <a:ext cx="8471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b="1" kern="1200" dirty="0">
                <a:solidFill>
                  <a:srgbClr val="13A538"/>
                </a:solidFill>
                <a:latin typeface="Amelia Bold" panose="02000503040000020004" pitchFamily="50" charset="0"/>
              </a:rPr>
              <a:t>2</a:t>
            </a:r>
            <a:endParaRPr lang="en-US" sz="5000" b="1" kern="1200" dirty="0">
              <a:solidFill>
                <a:srgbClr val="13A538"/>
              </a:solidFill>
              <a:latin typeface="Amelia Bold" panose="02000503040000020004" pitchFamily="50" charset="0"/>
            </a:endParaRPr>
          </a:p>
        </p:txBody>
      </p:sp>
      <p:sp>
        <p:nvSpPr>
          <p:cNvPr id="11" name="Rettangolo 10" descr="Money">
            <a:extLst>
              <a:ext uri="{FF2B5EF4-FFF2-40B4-BE49-F238E27FC236}">
                <a16:creationId xmlns:a16="http://schemas.microsoft.com/office/drawing/2014/main" id="{5A4E5249-3742-58EC-6A5A-3080D440BC20}"/>
              </a:ext>
            </a:extLst>
          </p:cNvPr>
          <p:cNvSpPr/>
          <p:nvPr/>
        </p:nvSpPr>
        <p:spPr>
          <a:xfrm>
            <a:off x="2220631" y="2736953"/>
            <a:ext cx="1143565" cy="114356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9688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ema di Office">
  <a:themeElements>
    <a:clrScheme name="Imola:Informatica_colori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3A538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mola_Informatica_0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AB24EC09-1D67-4CCD-AAAA-D1D95C2680EE}" vid="{EE1AF410-B6D0-4E7B-B487-9196D108978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471E0F24074A42968A694ECB5A93A1" ma:contentTypeVersion="12" ma:contentTypeDescription="Creare un nuovo documento." ma:contentTypeScope="" ma:versionID="6f7dec9809adb688e6232b1dd7c6477f">
  <xsd:schema xmlns:xsd="http://www.w3.org/2001/XMLSchema" xmlns:xs="http://www.w3.org/2001/XMLSchema" xmlns:p="http://schemas.microsoft.com/office/2006/metadata/properties" xmlns:ns3="75be55be-1b1c-46bf-9831-9fac6f4fdd5b" xmlns:ns4="bd1206e5-c701-4326-ab0c-e4acdce82e76" targetNamespace="http://schemas.microsoft.com/office/2006/metadata/properties" ma:root="true" ma:fieldsID="d1fd73b812ac80b93973c73b6cb75908" ns3:_="" ns4:_="">
    <xsd:import namespace="75be55be-1b1c-46bf-9831-9fac6f4fdd5b"/>
    <xsd:import namespace="bd1206e5-c701-4326-ab0c-e4acdce82e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be55be-1b1c-46bf-9831-9fac6f4fdd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1206e5-c701-4326-ab0c-e4acdce82e7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be55be-1b1c-46bf-9831-9fac6f4fdd5b" xsi:nil="true"/>
  </documentManagement>
</p:properties>
</file>

<file path=customXml/itemProps1.xml><?xml version="1.0" encoding="utf-8"?>
<ds:datastoreItem xmlns:ds="http://schemas.openxmlformats.org/officeDocument/2006/customXml" ds:itemID="{DE2F2A77-F26B-46AD-9344-ADABA217AE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23DF50-2894-44A6-924D-B6458AE71804}">
  <ds:schemaRefs>
    <ds:schemaRef ds:uri="75be55be-1b1c-46bf-9831-9fac6f4fdd5b"/>
    <ds:schemaRef ds:uri="bd1206e5-c701-4326-ab0c-e4acdce82e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D4F4E1F-818D-4F14-B2B9-2E986021A4B5}">
  <ds:schemaRefs>
    <ds:schemaRef ds:uri="http://schemas.openxmlformats.org/package/2006/metadata/core-properties"/>
    <ds:schemaRef ds:uri="75be55be-1b1c-46bf-9831-9fac6f4fdd5b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bd1206e5-c701-4326-ab0c-e4acdce82e76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96f55fcd-8885-4eae-8977-c857144d4314}" enabled="0" method="" siteId="{96f55fcd-8885-4eae-8977-c857144d431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Tema di Office</Template>
  <TotalTime>0</TotalTime>
  <Words>676</Words>
  <Application>Microsoft Office PowerPoint</Application>
  <PresentationFormat>Widescreen</PresentationFormat>
  <Paragraphs>272</Paragraphs>
  <Slides>35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5" baseType="lpstr">
      <vt:lpstr>Amelia</vt:lpstr>
      <vt:lpstr>Amelia Black</vt:lpstr>
      <vt:lpstr>Amelia Bold</vt:lpstr>
      <vt:lpstr>Aptos</vt:lpstr>
      <vt:lpstr>Arial</vt:lpstr>
      <vt:lpstr>Calibri</vt:lpstr>
      <vt:lpstr>Calibri Light</vt:lpstr>
      <vt:lpstr>Cascadia Mono Light</vt:lpstr>
      <vt:lpstr>Courier New</vt:lpstr>
      <vt:lpstr>Tema di Office</vt:lpstr>
      <vt:lpstr>AIGenOps</vt:lpstr>
      <vt:lpstr>Presentazione standard di PowerPoint</vt:lpstr>
      <vt:lpstr>Problemi classici in contesti regolamentati</vt:lpstr>
      <vt:lpstr>Requisiti</vt:lpstr>
      <vt:lpstr>Presentazione standard di PowerPoint</vt:lpstr>
      <vt:lpstr>Presentazione standard di PowerPoint</vt:lpstr>
      <vt:lpstr>Requisiti</vt:lpstr>
      <vt:lpstr>Presentazione standard di PowerPoint</vt:lpstr>
      <vt:lpstr>Requisiti</vt:lpstr>
      <vt:lpstr>Presentazione standard di PowerPoint</vt:lpstr>
      <vt:lpstr>Integrazione con AI generativa</vt:lpstr>
      <vt:lpstr>Integrazione con AI generativa </vt:lpstr>
      <vt:lpstr>Integrazione con AI generativa</vt:lpstr>
      <vt:lpstr>Integrazione con AI generativa </vt:lpstr>
      <vt:lpstr>Integrazione con AI generativa </vt:lpstr>
      <vt:lpstr>Integrazione con AI generativa </vt:lpstr>
      <vt:lpstr>Presentazione standard di PowerPoint</vt:lpstr>
      <vt:lpstr>Requisiti </vt:lpstr>
      <vt:lpstr>Presentazione standard di PowerPoint</vt:lpstr>
      <vt:lpstr>Presentazione standard di PowerPoint</vt:lpstr>
      <vt:lpstr>AI Generativa, premessa</vt:lpstr>
      <vt:lpstr>Iperparametri: Top-K</vt:lpstr>
      <vt:lpstr>Iperparametri: Top-P</vt:lpstr>
      <vt:lpstr>Iperparametri: T (temperatura)</vt:lpstr>
      <vt:lpstr>Iperparametri: T (temperatura)</vt:lpstr>
      <vt:lpstr>Requisiti</vt:lpstr>
      <vt:lpstr>Prompt Template</vt:lpstr>
      <vt:lpstr>Requisiti </vt:lpstr>
      <vt:lpstr>Come testare gli Unit Test generati? </vt:lpstr>
      <vt:lpstr>Cosa sono i Mutation Test? </vt:lpstr>
      <vt:lpstr>Come testare le fix alle Issue di QA? </vt:lpstr>
      <vt:lpstr>Diagramma di flusso: generazione Unit Test</vt:lpstr>
      <vt:lpstr>Risultati</vt:lpstr>
      <vt:lpstr>Considerazioni</vt:lpstr>
      <vt:lpstr>Sviluppi futuri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AIGenOps</dc:title>
  <dc:creator>Nicolas Fantoni</dc:creator>
  <cp:lastModifiedBy>Riccardo Soro</cp:lastModifiedBy>
  <cp:revision>24</cp:revision>
  <dcterms:created xsi:type="dcterms:W3CDTF">2024-06-28T13:03:46Z</dcterms:created>
  <dcterms:modified xsi:type="dcterms:W3CDTF">2024-10-09T09:53:43Z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0x0101002B471E0F24074A42968A694ECB5A93A1</vt:lpwstr>
  </property>
</Properties>
</file>